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5"/>
  </p:notesMasterIdLst>
  <p:sldIdLst>
    <p:sldId id="256" r:id="rId2"/>
    <p:sldId id="257" r:id="rId3"/>
    <p:sldId id="278"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Lst>
  <p:sldSz cx="12192000" cy="6858000"/>
  <p:notesSz cx="6858000" cy="9144000"/>
  <p:embeddedFontLst>
    <p:embeddedFont>
      <p:font typeface="Century Gothic" panose="020B0502020202020204" pitchFamily="34" charset="0"/>
      <p:regular r:id="rId26"/>
      <p:bold r:id="rId27"/>
      <p:italic r:id="rId28"/>
      <p:boldItalic r:id="rId29"/>
    </p:embeddedFont>
    <p:embeddedFont>
      <p:font typeface="Calibri" panose="020F0502020204030204" pitchFamily="34" charset="0"/>
      <p:regular r:id="rId30"/>
      <p:bold r:id="rId31"/>
      <p:italic r:id="rId32"/>
      <p:boldItalic r:id="rId33"/>
    </p:embeddedFont>
    <p:embeddedFont>
      <p:font typeface="나눔바른고딕 옛한글" panose="020B0603020101020101" pitchFamily="50" charset="-127"/>
      <p:regular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6" roundtripDataSignature="AMtx7mj97TYWKWb47adFiw4I0EaTZty4i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6818480-23E1-4F7D-A6A9-6E6BBD5E92B4}">
  <a:tblStyle styleId="{36818480-23E1-4F7D-A6A9-6E6BBD5E92B4}"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FF5E6"/>
          </a:solidFill>
        </a:fill>
      </a:tcStyle>
    </a:wholeTbl>
    <a:band1H>
      <a:tcTxStyle/>
      <a:tcStyle>
        <a:tcBdr/>
        <a:fill>
          <a:solidFill>
            <a:srgbClr val="FFEBCA"/>
          </a:solidFill>
        </a:fill>
      </a:tcStyle>
    </a:band1H>
    <a:band2H>
      <a:tcTxStyle/>
      <a:tcStyle>
        <a:tcBdr/>
      </a:tcStyle>
    </a:band2H>
    <a:band1V>
      <a:tcTxStyle/>
      <a:tcStyle>
        <a:tcBdr/>
        <a:fill>
          <a:solidFill>
            <a:srgbClr val="FFEBCA"/>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0" d="100"/>
          <a:sy n="60" d="100"/>
        </p:scale>
        <p:origin x="78" y="115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customschemas.google.com/relationships/presentationmetadata" Target="meta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jpg>
</file>

<file path=ppt/media/image13.jpg>
</file>

<file path=ppt/media/image14.jpg>
</file>

<file path=ppt/media/image15.jp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8eb0522a82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8eb0522a82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8eb0522a82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8eb0522a82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8eb0522a82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8eb0522a82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8eb0522a82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2" name="Google Shape;272;g8eb0522a82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1" name="Google Shape;30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2" name="Google Shape;31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8" name="Google Shape;33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6" name="Google Shape;346;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3" name="Google Shape;353;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1" name="Google Shape;371;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0" name="Google Shape;380;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4" name="Google Shape;39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3" name="Google Shape;13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2" name="Google Shape;14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8eb0522a82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8" name="Google Shape;158;g8eb0522a82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8eb0522a82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g8eb0522a82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6" name="Google Shape;18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5" name="Google Shape;19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2" name="Google Shape;222;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白紙" type="blank">
  <p:cSld name="BLANK">
    <p:spTree>
      <p:nvGrpSpPr>
        <p:cNvPr id="1" name="Shape 11"/>
        <p:cNvGrpSpPr/>
        <p:nvPr/>
      </p:nvGrpSpPr>
      <p:grpSpPr>
        <a:xfrm>
          <a:off x="0" y="0"/>
          <a:ext cx="0" cy="0"/>
          <a:chOff x="0" y="0"/>
          <a:chExt cx="0" cy="0"/>
        </a:xfrm>
      </p:grpSpPr>
      <p:sp>
        <p:nvSpPr>
          <p:cNvPr id="12" name="Google Shape;12;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タイトル付きの&#10;コンテンツ" type="objTx">
  <p:cSld name="OBJECT_WITH_CAPTION_TEXT">
    <p:spTree>
      <p:nvGrpSpPr>
        <p:cNvPr id="1" name="Shape 58"/>
        <p:cNvGrpSpPr/>
        <p:nvPr/>
      </p:nvGrpSpPr>
      <p:grpSpPr>
        <a:xfrm>
          <a:off x="0" y="0"/>
          <a:ext cx="0" cy="0"/>
          <a:chOff x="0" y="0"/>
          <a:chExt cx="0" cy="0"/>
        </a:xfrm>
      </p:grpSpPr>
      <p:sp>
        <p:nvSpPr>
          <p:cNvPr id="59" name="Google Shape;59;p2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2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2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タイトル付きの図" type="picTx">
  <p:cSld name="PICTURE_WITH_CAPTION_TEXT">
    <p:spTree>
      <p:nvGrpSpPr>
        <p:cNvPr id="1" name="Shape 65"/>
        <p:cNvGrpSpPr/>
        <p:nvPr/>
      </p:nvGrpSpPr>
      <p:grpSpPr>
        <a:xfrm>
          <a:off x="0" y="0"/>
          <a:ext cx="0" cy="0"/>
          <a:chOff x="0" y="0"/>
          <a:chExt cx="0" cy="0"/>
        </a:xfrm>
      </p:grpSpPr>
      <p:sp>
        <p:nvSpPr>
          <p:cNvPr id="66" name="Google Shape;66;p2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28"/>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Google Shape;68;p2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タイトルと&#10;縦書きテキスト" type="vertTx">
  <p:cSld name="VERTICAL_TEXT">
    <p:spTree>
      <p:nvGrpSpPr>
        <p:cNvPr id="1" name="Shape 72"/>
        <p:cNvGrpSpPr/>
        <p:nvPr/>
      </p:nvGrpSpPr>
      <p:grpSpPr>
        <a:xfrm>
          <a:off x="0" y="0"/>
          <a:ext cx="0" cy="0"/>
          <a:chOff x="0" y="0"/>
          <a:chExt cx="0" cy="0"/>
        </a:xfrm>
      </p:grpSpPr>
      <p:sp>
        <p:nvSpPr>
          <p:cNvPr id="73" name="Google Shape;73;p2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2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縦書きタイトルと&#10;縦書きテキスト" type="vertTitleAndTx">
  <p:cSld name="VERTICAL_TITLE_AND_VERTICAL_TEXT">
    <p:spTree>
      <p:nvGrpSpPr>
        <p:cNvPr id="1" name="Shape 78"/>
        <p:cNvGrpSpPr/>
        <p:nvPr/>
      </p:nvGrpSpPr>
      <p:grpSpPr>
        <a:xfrm>
          <a:off x="0" y="0"/>
          <a:ext cx="0" cy="0"/>
          <a:chOff x="0" y="0"/>
          <a:chExt cx="0" cy="0"/>
        </a:xfrm>
      </p:grpSpPr>
      <p:sp>
        <p:nvSpPr>
          <p:cNvPr id="79" name="Google Shape;79;p3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3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_白紙">
  <p:cSld name="2_白紙">
    <p:spTree>
      <p:nvGrpSpPr>
        <p:cNvPr id="1" name="Shape 15"/>
        <p:cNvGrpSpPr/>
        <p:nvPr/>
      </p:nvGrpSpPr>
      <p:grpSpPr>
        <a:xfrm>
          <a:off x="0" y="0"/>
          <a:ext cx="0" cy="0"/>
          <a:chOff x="0" y="0"/>
          <a:chExt cx="0" cy="0"/>
        </a:xfrm>
      </p:grpSpPr>
      <p:sp>
        <p:nvSpPr>
          <p:cNvPr id="16" name="Google Shape;16;p19"/>
          <p:cNvSpPr/>
          <p:nvPr/>
        </p:nvSpPr>
        <p:spPr>
          <a:xfrm flipH="1">
            <a:off x="11125200" y="5791200"/>
            <a:ext cx="1066800" cy="1066800"/>
          </a:xfrm>
          <a:prstGeom prst="rtTriangle">
            <a:avLst/>
          </a:prstGeom>
          <a:solidFill>
            <a:srgbClr val="F2F2F2"/>
          </a:solidFill>
          <a:ln w="12700" cap="flat" cmpd="sng">
            <a:solidFill>
              <a:srgbClr val="D8D8D8"/>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白紙">
  <p:cSld name="1_白紙">
    <p:spTree>
      <p:nvGrpSpPr>
        <p:cNvPr id="1" name="Shape 17"/>
        <p:cNvGrpSpPr/>
        <p:nvPr/>
      </p:nvGrpSpPr>
      <p:grpSpPr>
        <a:xfrm>
          <a:off x="0" y="0"/>
          <a:ext cx="0" cy="0"/>
          <a:chOff x="0" y="0"/>
          <a:chExt cx="0" cy="0"/>
        </a:xfrm>
      </p:grpSpPr>
      <p:sp>
        <p:nvSpPr>
          <p:cNvPr id="18" name="Google Shape;18;p20"/>
          <p:cNvSpPr/>
          <p:nvPr/>
        </p:nvSpPr>
        <p:spPr>
          <a:xfrm>
            <a:off x="-19050" y="5791200"/>
            <a:ext cx="1066800" cy="1066800"/>
          </a:xfrm>
          <a:prstGeom prst="rtTriangle">
            <a:avLst/>
          </a:prstGeom>
          <a:solidFill>
            <a:srgbClr val="F2F2F2"/>
          </a:solidFill>
          <a:ln w="12700" cap="flat" cmpd="sng">
            <a:solidFill>
              <a:srgbClr val="D8D8D8"/>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タイトル スライド" type="title">
  <p:cSld name="TITLE">
    <p:spTree>
      <p:nvGrpSpPr>
        <p:cNvPr id="1" name="Shape 19"/>
        <p:cNvGrpSpPr/>
        <p:nvPr/>
      </p:nvGrpSpPr>
      <p:grpSpPr>
        <a:xfrm>
          <a:off x="0" y="0"/>
          <a:ext cx="0" cy="0"/>
          <a:chOff x="0" y="0"/>
          <a:chExt cx="0" cy="0"/>
        </a:xfrm>
      </p:grpSpPr>
      <p:sp>
        <p:nvSpPr>
          <p:cNvPr id="20" name="Google Shape;20;p21"/>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21"/>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2" name="Google Shape;22;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タイトルとコンテンツ" type="obj">
  <p:cSld name="OBJECT">
    <p:spTree>
      <p:nvGrpSpPr>
        <p:cNvPr id="1" name="Shape 25"/>
        <p:cNvGrpSpPr/>
        <p:nvPr/>
      </p:nvGrpSpPr>
      <p:grpSpPr>
        <a:xfrm>
          <a:off x="0" y="0"/>
          <a:ext cx="0" cy="0"/>
          <a:chOff x="0" y="0"/>
          <a:chExt cx="0" cy="0"/>
        </a:xfrm>
      </p:grpSpPr>
      <p:sp>
        <p:nvSpPr>
          <p:cNvPr id="26" name="Google Shape;26;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2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 name="Google Shape;28;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セクション見出し" type="secHead">
  <p:cSld name="SECTION_HEADER">
    <p:spTree>
      <p:nvGrpSpPr>
        <p:cNvPr id="1" name="Shape 31"/>
        <p:cNvGrpSpPr/>
        <p:nvPr/>
      </p:nvGrpSpPr>
      <p:grpSpPr>
        <a:xfrm>
          <a:off x="0" y="0"/>
          <a:ext cx="0" cy="0"/>
          <a:chOff x="0" y="0"/>
          <a:chExt cx="0" cy="0"/>
        </a:xfrm>
      </p:grpSpPr>
      <p:sp>
        <p:nvSpPr>
          <p:cNvPr id="32" name="Google Shape;32;p2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2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4" name="Google Shape;34;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 つのコンテンツ" type="twoObj">
  <p:cSld name="TWO_OBJECTS">
    <p:spTree>
      <p:nvGrpSpPr>
        <p:cNvPr id="1" name="Shape 37"/>
        <p:cNvGrpSpPr/>
        <p:nvPr/>
      </p:nvGrpSpPr>
      <p:grpSpPr>
        <a:xfrm>
          <a:off x="0" y="0"/>
          <a:ext cx="0" cy="0"/>
          <a:chOff x="0" y="0"/>
          <a:chExt cx="0" cy="0"/>
        </a:xfrm>
      </p:grpSpPr>
      <p:sp>
        <p:nvSpPr>
          <p:cNvPr id="38" name="Google Shape;38;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2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2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比較" type="twoTxTwoObj">
  <p:cSld name="TWO_OBJECTS_WITH_TEXT">
    <p:spTree>
      <p:nvGrpSpPr>
        <p:cNvPr id="1" name="Shape 44"/>
        <p:cNvGrpSpPr/>
        <p:nvPr/>
      </p:nvGrpSpPr>
      <p:grpSpPr>
        <a:xfrm>
          <a:off x="0" y="0"/>
          <a:ext cx="0" cy="0"/>
          <a:chOff x="0" y="0"/>
          <a:chExt cx="0" cy="0"/>
        </a:xfrm>
      </p:grpSpPr>
      <p:sp>
        <p:nvSpPr>
          <p:cNvPr id="45" name="Google Shape;45;p2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2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7" name="Google Shape;47;p2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2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2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タイトルのみ" type="titleOnly">
  <p:cSld name="TITLE_ONLY">
    <p:spTree>
      <p:nvGrpSpPr>
        <p:cNvPr id="1" name="Shape 53"/>
        <p:cNvGrpSpPr/>
        <p:nvPr/>
      </p:nvGrpSpPr>
      <p:grpSpPr>
        <a:xfrm>
          <a:off x="0" y="0"/>
          <a:ext cx="0" cy="0"/>
          <a:chOff x="0" y="0"/>
          <a:chExt cx="0" cy="0"/>
        </a:xfrm>
      </p:grpSpPr>
      <p:sp>
        <p:nvSpPr>
          <p:cNvPr id="54" name="Google Shape;54;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88" name="Google Shape;88;p1"/>
          <p:cNvPicPr preferRelativeResize="0"/>
          <p:nvPr/>
        </p:nvPicPr>
        <p:blipFill>
          <a:blip r:embed="rId3">
            <a:alphaModFix/>
          </a:blip>
          <a:stretch>
            <a:fillRect/>
          </a:stretch>
        </p:blipFill>
        <p:spPr>
          <a:xfrm>
            <a:off x="0" y="4763"/>
            <a:ext cx="12192000" cy="6848475"/>
          </a:xfrm>
          <a:prstGeom prst="rect">
            <a:avLst/>
          </a:prstGeom>
          <a:noFill/>
          <a:ln>
            <a:noFill/>
          </a:ln>
        </p:spPr>
      </p:pic>
      <p:sp>
        <p:nvSpPr>
          <p:cNvPr id="89" name="Google Shape;89;p1"/>
          <p:cNvSpPr/>
          <p:nvPr/>
        </p:nvSpPr>
        <p:spPr>
          <a:xfrm>
            <a:off x="0" y="13"/>
            <a:ext cx="12192000" cy="6858000"/>
          </a:xfrm>
          <a:prstGeom prst="rect">
            <a:avLst/>
          </a:prstGeom>
          <a:solidFill>
            <a:srgbClr val="262626">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0" name="Google Shape;90;p1"/>
          <p:cNvSpPr txBox="1"/>
          <p:nvPr/>
        </p:nvSpPr>
        <p:spPr>
          <a:xfrm>
            <a:off x="1548000" y="2227517"/>
            <a:ext cx="9096000" cy="2848432"/>
          </a:xfrm>
          <a:prstGeom prst="rect">
            <a:avLst/>
          </a:prstGeom>
          <a:noFill/>
          <a:ln>
            <a:noFill/>
          </a:ln>
        </p:spPr>
        <p:txBody>
          <a:bodyPr spcFirstLastPara="1" wrap="square" lIns="91425" tIns="45700" rIns="91425" bIns="45700" anchor="t" anchorCtr="0">
            <a:spAutoFit/>
          </a:bodyPr>
          <a:lstStyle/>
          <a:p>
            <a:pPr marL="0" lvl="0" indent="0" algn="ctr" rtl="0">
              <a:lnSpc>
                <a:spcPct val="115000"/>
              </a:lnSpc>
              <a:spcBef>
                <a:spcPts val="0"/>
              </a:spcBef>
              <a:spcAft>
                <a:spcPts val="0"/>
              </a:spcAft>
              <a:buClr>
                <a:schemeClr val="dk1"/>
              </a:buClr>
              <a:buSzPts val="1100"/>
              <a:buFont typeface="Arial"/>
              <a:buNone/>
            </a:pPr>
            <a:r>
              <a:rPr lang="en-US" sz="5400" b="1" dirty="0">
                <a:solidFill>
                  <a:srgbClr val="FFFFFF"/>
                </a:solidFill>
                <a:latin typeface="Century Gothic"/>
                <a:ea typeface="Century Gothic"/>
                <a:cs typeface="Century Gothic"/>
                <a:sym typeface="Century Gothic"/>
              </a:rPr>
              <a:t>FINAL PROJECT</a:t>
            </a:r>
            <a:endParaRPr sz="5400" b="1" dirty="0">
              <a:solidFill>
                <a:srgbClr val="FFFFFF"/>
              </a:solidFill>
              <a:latin typeface="Century Gothic"/>
              <a:ea typeface="Century Gothic"/>
              <a:cs typeface="Century Gothic"/>
              <a:sym typeface="Century Gothic"/>
            </a:endParaRPr>
          </a:p>
          <a:p>
            <a:pPr marL="0" lvl="0" indent="0" algn="ctr" rtl="0">
              <a:lnSpc>
                <a:spcPct val="115000"/>
              </a:lnSpc>
              <a:spcBef>
                <a:spcPts val="0"/>
              </a:spcBef>
              <a:spcAft>
                <a:spcPts val="0"/>
              </a:spcAft>
              <a:buClr>
                <a:schemeClr val="dk1"/>
              </a:buClr>
              <a:buSzPts val="1100"/>
              <a:buFont typeface="Arial"/>
              <a:buNone/>
            </a:pPr>
            <a:r>
              <a:rPr lang="en-US" sz="6000" b="1" dirty="0" err="1" smtClean="0">
                <a:solidFill>
                  <a:srgbClr val="FFC001"/>
                </a:solidFill>
              </a:rPr>
              <a:t>코인</a:t>
            </a:r>
            <a:r>
              <a:rPr lang="ko-KR" altLang="en-US" sz="6000" b="1" dirty="0" smtClean="0">
                <a:solidFill>
                  <a:srgbClr val="FFC001"/>
                </a:solidFill>
              </a:rPr>
              <a:t>빨래방</a:t>
            </a:r>
            <a:r>
              <a:rPr lang="en-US" sz="6000" b="1" dirty="0" smtClean="0">
                <a:solidFill>
                  <a:srgbClr val="FFC001"/>
                </a:solidFill>
              </a:rPr>
              <a:t> </a:t>
            </a:r>
            <a:r>
              <a:rPr lang="en-US" sz="6000" b="1" dirty="0" err="1" smtClean="0">
                <a:solidFill>
                  <a:srgbClr val="FFFFFF"/>
                </a:solidFill>
              </a:rPr>
              <a:t>입지분석</a:t>
            </a:r>
            <a:endParaRPr sz="6000" b="1" dirty="0">
              <a:solidFill>
                <a:srgbClr val="FFFFFF"/>
              </a:solidFill>
            </a:endParaRPr>
          </a:p>
          <a:p>
            <a:pPr marL="0" marR="0" lvl="0" indent="0" algn="ctr" rtl="0">
              <a:spcBef>
                <a:spcPts val="0"/>
              </a:spcBef>
              <a:spcAft>
                <a:spcPts val="0"/>
              </a:spcAft>
              <a:buNone/>
            </a:pPr>
            <a:endParaRPr lang="en-US" sz="2400" b="1" dirty="0" smtClean="0">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r>
              <a:rPr lang="en-US" sz="2400" b="1" dirty="0" smtClean="0">
                <a:solidFill>
                  <a:schemeClr val="lt1"/>
                </a:solidFill>
                <a:latin typeface="Century Gothic"/>
                <a:ea typeface="Century Gothic"/>
                <a:cs typeface="Century Gothic"/>
                <a:sym typeface="Century Gothic"/>
              </a:rPr>
              <a:t>TEAM</a:t>
            </a:r>
          </a:p>
        </p:txBody>
      </p:sp>
      <p:cxnSp>
        <p:nvCxnSpPr>
          <p:cNvPr id="3" name="직선 연결선 2"/>
          <p:cNvCxnSpPr/>
          <p:nvPr/>
        </p:nvCxnSpPr>
        <p:spPr>
          <a:xfrm flipV="1">
            <a:off x="1840800" y="4459705"/>
            <a:ext cx="8510400" cy="32084"/>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11"/>
          <p:cNvSpPr/>
          <p:nvPr/>
        </p:nvSpPr>
        <p:spPr>
          <a:xfrm>
            <a:off x="0" y="0"/>
            <a:ext cx="6096000" cy="4571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5" name="Google Shape;225;p11"/>
          <p:cNvSpPr txBox="1"/>
          <p:nvPr/>
        </p:nvSpPr>
        <p:spPr>
          <a:xfrm>
            <a:off x="1907033" y="204686"/>
            <a:ext cx="4188967" cy="646331"/>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3600" b="1">
                <a:solidFill>
                  <a:srgbClr val="3F3F3F"/>
                </a:solidFill>
                <a:latin typeface="Century Gothic"/>
                <a:ea typeface="Century Gothic"/>
                <a:cs typeface="Century Gothic"/>
                <a:sym typeface="Century Gothic"/>
              </a:rPr>
              <a:t>Insert Title Here</a:t>
            </a:r>
            <a:endParaRPr sz="3600" b="1">
              <a:solidFill>
                <a:srgbClr val="3F3F3F"/>
              </a:solidFill>
              <a:latin typeface="Century Gothic"/>
              <a:ea typeface="Century Gothic"/>
              <a:cs typeface="Century Gothic"/>
              <a:sym typeface="Century Gothic"/>
            </a:endParaRPr>
          </a:p>
        </p:txBody>
      </p:sp>
      <p:cxnSp>
        <p:nvCxnSpPr>
          <p:cNvPr id="226" name="Google Shape;226;p11"/>
          <p:cNvCxnSpPr/>
          <p:nvPr/>
        </p:nvCxnSpPr>
        <p:spPr>
          <a:xfrm>
            <a:off x="0" y="1009986"/>
            <a:ext cx="12192000" cy="0"/>
          </a:xfrm>
          <a:prstGeom prst="straightConnector1">
            <a:avLst/>
          </a:prstGeom>
          <a:noFill/>
          <a:ln w="9525" cap="flat" cmpd="sng">
            <a:solidFill>
              <a:srgbClr val="F2F2F2"/>
            </a:solidFill>
            <a:prstDash val="solid"/>
            <a:miter lim="800000"/>
            <a:headEnd type="none" w="sm" len="sm"/>
            <a:tailEnd type="none" w="sm" len="sm"/>
          </a:ln>
        </p:spPr>
      </p:cxnSp>
      <p:grpSp>
        <p:nvGrpSpPr>
          <p:cNvPr id="227" name="Google Shape;227;p11"/>
          <p:cNvGrpSpPr/>
          <p:nvPr/>
        </p:nvGrpSpPr>
        <p:grpSpPr>
          <a:xfrm>
            <a:off x="190501" y="204687"/>
            <a:ext cx="571498" cy="646331"/>
            <a:chOff x="190501" y="204687"/>
            <a:chExt cx="571498" cy="646331"/>
          </a:xfrm>
        </p:grpSpPr>
        <p:sp>
          <p:nvSpPr>
            <p:cNvPr id="228" name="Google Shape;228;p11"/>
            <p:cNvSpPr/>
            <p:nvPr/>
          </p:nvSpPr>
          <p:spPr>
            <a:xfrm>
              <a:off x="190501" y="204687"/>
              <a:ext cx="285749" cy="646331"/>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29" name="Google Shape;229;p11"/>
            <p:cNvSpPr/>
            <p:nvPr/>
          </p:nvSpPr>
          <p:spPr>
            <a:xfrm>
              <a:off x="476250" y="204687"/>
              <a:ext cx="285749" cy="646331"/>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30" name="Google Shape;230;p11"/>
          <p:cNvGrpSpPr/>
          <p:nvPr/>
        </p:nvGrpSpPr>
        <p:grpSpPr>
          <a:xfrm>
            <a:off x="804281" y="204686"/>
            <a:ext cx="571498" cy="646331"/>
            <a:chOff x="190501" y="204687"/>
            <a:chExt cx="571498" cy="646331"/>
          </a:xfrm>
        </p:grpSpPr>
        <p:sp>
          <p:nvSpPr>
            <p:cNvPr id="231" name="Google Shape;231;p11"/>
            <p:cNvSpPr/>
            <p:nvPr/>
          </p:nvSpPr>
          <p:spPr>
            <a:xfrm>
              <a:off x="190501" y="204687"/>
              <a:ext cx="285749" cy="646331"/>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32" name="Google Shape;232;p11"/>
            <p:cNvSpPr/>
            <p:nvPr/>
          </p:nvSpPr>
          <p:spPr>
            <a:xfrm>
              <a:off x="476250" y="204687"/>
              <a:ext cx="285749" cy="646331"/>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sp>
        <p:nvSpPr>
          <p:cNvPr id="233" name="Google Shape;233;p11"/>
          <p:cNvSpPr/>
          <p:nvPr/>
        </p:nvSpPr>
        <p:spPr>
          <a:xfrm>
            <a:off x="476250" y="1487737"/>
            <a:ext cx="3130874" cy="3130874"/>
          </a:xfrm>
          <a:prstGeom prst="ellipse">
            <a:avLst/>
          </a:prstGeom>
          <a:solidFill>
            <a:srgbClr val="F2F2F2"/>
          </a:solidFill>
          <a:ln>
            <a:noFill/>
          </a:ln>
        </p:spPr>
        <p:txBody>
          <a:bodyPr spcFirstLastPara="1" wrap="square" lIns="91425" tIns="45700" rIns="91425" bIns="45700" anchor="ctr" anchorCtr="0">
            <a:noAutofit/>
          </a:bodyPr>
          <a:lstStyle/>
          <a:p>
            <a:pPr marL="0" lvl="0" indent="0" algn="ctr" rtl="0">
              <a:lnSpc>
                <a:spcPct val="115000"/>
              </a:lnSpc>
              <a:spcBef>
                <a:spcPts val="0"/>
              </a:spcBef>
              <a:spcAft>
                <a:spcPts val="0"/>
              </a:spcAft>
              <a:buClr>
                <a:schemeClr val="dk1"/>
              </a:buClr>
              <a:buSzPts val="1100"/>
              <a:buFont typeface="Arial"/>
              <a:buNone/>
            </a:pPr>
            <a:r>
              <a:rPr lang="en-US" sz="1800">
                <a:solidFill>
                  <a:schemeClr val="dk1"/>
                </a:solidFill>
              </a:rPr>
              <a:t>예상 우량 이용자</a:t>
            </a:r>
            <a:endParaRPr sz="1800">
              <a:solidFill>
                <a:schemeClr val="dk1"/>
              </a:solidFill>
            </a:endParaRPr>
          </a:p>
        </p:txBody>
      </p:sp>
      <p:sp>
        <p:nvSpPr>
          <p:cNvPr id="234" name="Google Shape;234;p11"/>
          <p:cNvSpPr/>
          <p:nvPr/>
        </p:nvSpPr>
        <p:spPr>
          <a:xfrm>
            <a:off x="4530562" y="1487736"/>
            <a:ext cx="3130874" cy="3130874"/>
          </a:xfrm>
          <a:prstGeom prst="ellipse">
            <a:avLst/>
          </a:prstGeom>
          <a:solidFill>
            <a:srgbClr val="F2F2F2"/>
          </a:solidFill>
          <a:ln>
            <a:noFill/>
          </a:ln>
        </p:spPr>
        <p:txBody>
          <a:bodyPr spcFirstLastPara="1" wrap="square" lIns="91425" tIns="45700" rIns="91425" bIns="45700" anchor="ctr" anchorCtr="0">
            <a:noAutofit/>
          </a:bodyPr>
          <a:lstStyle/>
          <a:p>
            <a:pPr marL="0" lvl="0" indent="0" algn="ctr" rtl="0">
              <a:lnSpc>
                <a:spcPct val="115000"/>
              </a:lnSpc>
              <a:spcBef>
                <a:spcPts val="0"/>
              </a:spcBef>
              <a:spcAft>
                <a:spcPts val="0"/>
              </a:spcAft>
              <a:buClr>
                <a:schemeClr val="dk1"/>
              </a:buClr>
              <a:buSzPts val="1100"/>
              <a:buFont typeface="Arial"/>
              <a:buNone/>
            </a:pPr>
            <a:r>
              <a:rPr lang="en-US" sz="1800">
                <a:solidFill>
                  <a:schemeClr val="dk1"/>
                </a:solidFill>
              </a:rPr>
              <a:t>코인 세탁방</a:t>
            </a:r>
            <a:endParaRPr sz="1800">
              <a:solidFill>
                <a:schemeClr val="dk1"/>
              </a:solidFill>
            </a:endParaRPr>
          </a:p>
          <a:p>
            <a:pPr marL="0" lvl="0" indent="0" algn="ctr" rtl="0">
              <a:lnSpc>
                <a:spcPct val="115000"/>
              </a:lnSpc>
              <a:spcBef>
                <a:spcPts val="0"/>
              </a:spcBef>
              <a:spcAft>
                <a:spcPts val="0"/>
              </a:spcAft>
              <a:buClr>
                <a:schemeClr val="dk1"/>
              </a:buClr>
              <a:buSzPts val="1100"/>
              <a:buFont typeface="Arial"/>
              <a:buNone/>
            </a:pPr>
            <a:r>
              <a:rPr lang="en-US" sz="1800">
                <a:solidFill>
                  <a:schemeClr val="dk1"/>
                </a:solidFill>
              </a:rPr>
              <a:t>현황 분석</a:t>
            </a:r>
            <a:endParaRPr sz="1800">
              <a:solidFill>
                <a:schemeClr val="dk1"/>
              </a:solidFill>
            </a:endParaRPr>
          </a:p>
        </p:txBody>
      </p:sp>
      <p:sp>
        <p:nvSpPr>
          <p:cNvPr id="235" name="Google Shape;235;p11"/>
          <p:cNvSpPr/>
          <p:nvPr/>
        </p:nvSpPr>
        <p:spPr>
          <a:xfrm>
            <a:off x="8584874" y="1487735"/>
            <a:ext cx="3130874" cy="3130874"/>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236" name="Google Shape;236;p11"/>
          <p:cNvGrpSpPr/>
          <p:nvPr/>
        </p:nvGrpSpPr>
        <p:grpSpPr>
          <a:xfrm>
            <a:off x="587489" y="4896306"/>
            <a:ext cx="2908395" cy="1600439"/>
            <a:chOff x="587489" y="4896306"/>
            <a:chExt cx="2908395" cy="1600439"/>
          </a:xfrm>
        </p:grpSpPr>
        <p:sp>
          <p:nvSpPr>
            <p:cNvPr id="237" name="Google Shape;237;p11"/>
            <p:cNvSpPr txBox="1"/>
            <p:nvPr/>
          </p:nvSpPr>
          <p:spPr>
            <a:xfrm>
              <a:off x="1020414" y="4896306"/>
              <a:ext cx="2042546" cy="400110"/>
            </a:xfrm>
            <a:prstGeom prst="rect">
              <a:avLst/>
            </a:prstGeom>
            <a:noFill/>
            <a:ln>
              <a:noFill/>
            </a:ln>
          </p:spPr>
          <p:txBody>
            <a:bodyPr spcFirstLastPara="1" wrap="square" lIns="91425" tIns="45700" rIns="91425" bIns="45700" anchor="t" anchorCtr="0">
              <a:spAutoFit/>
            </a:bodyPr>
            <a:lstStyle/>
            <a:p>
              <a:pPr marL="0" lvl="0" indent="0" algn="ctr" rtl="0">
                <a:lnSpc>
                  <a:spcPct val="115000"/>
                </a:lnSpc>
                <a:spcBef>
                  <a:spcPts val="0"/>
                </a:spcBef>
                <a:spcAft>
                  <a:spcPts val="0"/>
                </a:spcAft>
                <a:buClr>
                  <a:schemeClr val="dk1"/>
                </a:buClr>
                <a:buSzPts val="1100"/>
                <a:buFont typeface="Arial"/>
                <a:buNone/>
              </a:pPr>
              <a:r>
                <a:rPr lang="en-US" sz="2000" b="1">
                  <a:solidFill>
                    <a:srgbClr val="404040"/>
                  </a:solidFill>
                </a:rPr>
                <a:t>예상</a:t>
              </a:r>
              <a:endParaRPr sz="2000" b="1">
                <a:solidFill>
                  <a:srgbClr val="404040"/>
                </a:solidFill>
              </a:endParaRPr>
            </a:p>
            <a:p>
              <a:pPr marL="0" marR="0" lvl="0" indent="0" algn="ctr" rtl="0">
                <a:spcBef>
                  <a:spcPts val="0"/>
                </a:spcBef>
                <a:spcAft>
                  <a:spcPts val="0"/>
                </a:spcAft>
                <a:buNone/>
              </a:pPr>
              <a:endParaRPr sz="2000" b="1">
                <a:solidFill>
                  <a:srgbClr val="3F3F3F"/>
                </a:solidFill>
                <a:latin typeface="Century Gothic"/>
                <a:ea typeface="Century Gothic"/>
                <a:cs typeface="Century Gothic"/>
                <a:sym typeface="Century Gothic"/>
              </a:endParaRPr>
            </a:p>
          </p:txBody>
        </p:sp>
        <p:sp>
          <p:nvSpPr>
            <p:cNvPr id="238" name="Google Shape;238;p11"/>
            <p:cNvSpPr txBox="1"/>
            <p:nvPr/>
          </p:nvSpPr>
          <p:spPr>
            <a:xfrm>
              <a:off x="587489" y="5296416"/>
              <a:ext cx="2908395" cy="1200329"/>
            </a:xfrm>
            <a:prstGeom prst="rect">
              <a:avLst/>
            </a:prstGeom>
            <a:noFill/>
            <a:ln>
              <a:noFill/>
            </a:ln>
          </p:spPr>
          <p:txBody>
            <a:bodyPr spcFirstLastPara="1" wrap="square" lIns="91425" tIns="45700" rIns="91425" bIns="45700" anchor="t" anchorCtr="0">
              <a:spAutoFit/>
            </a:bodyPr>
            <a:lstStyle/>
            <a:p>
              <a:pPr marL="0" lvl="0" indent="0" algn="just" rtl="0">
                <a:lnSpc>
                  <a:spcPct val="115000"/>
                </a:lnSpc>
                <a:spcBef>
                  <a:spcPts val="0"/>
                </a:spcBef>
                <a:spcAft>
                  <a:spcPts val="0"/>
                </a:spcAft>
                <a:buSzPts val="1100"/>
                <a:buNone/>
              </a:pPr>
              <a:r>
                <a:rPr lang="en-US" sz="1200">
                  <a:solidFill>
                    <a:schemeClr val="dk1"/>
                  </a:solidFill>
                </a:rPr>
                <a:t> 1인 가구, 소형 주택 거주인구, 20/30/40대 거주인구비, 생활인구 대비 거주인구비 등</a:t>
              </a:r>
              <a:endParaRPr sz="1200">
                <a:solidFill>
                  <a:schemeClr val="dk1"/>
                </a:solidFill>
                <a:latin typeface="Calibri"/>
                <a:ea typeface="Calibri"/>
                <a:cs typeface="Calibri"/>
                <a:sym typeface="Calibri"/>
              </a:endParaRPr>
            </a:p>
          </p:txBody>
        </p:sp>
      </p:grpSp>
      <p:grpSp>
        <p:nvGrpSpPr>
          <p:cNvPr id="239" name="Google Shape;239;p11"/>
          <p:cNvGrpSpPr/>
          <p:nvPr/>
        </p:nvGrpSpPr>
        <p:grpSpPr>
          <a:xfrm>
            <a:off x="4641801" y="4896306"/>
            <a:ext cx="2908395" cy="1600439"/>
            <a:chOff x="587489" y="4896306"/>
            <a:chExt cx="2908395" cy="1600439"/>
          </a:xfrm>
        </p:grpSpPr>
        <p:sp>
          <p:nvSpPr>
            <p:cNvPr id="240" name="Google Shape;240;p11"/>
            <p:cNvSpPr txBox="1"/>
            <p:nvPr/>
          </p:nvSpPr>
          <p:spPr>
            <a:xfrm>
              <a:off x="1020414" y="4896306"/>
              <a:ext cx="2042546" cy="400110"/>
            </a:xfrm>
            <a:prstGeom prst="rect">
              <a:avLst/>
            </a:prstGeom>
            <a:noFill/>
            <a:ln>
              <a:noFill/>
            </a:ln>
          </p:spPr>
          <p:txBody>
            <a:bodyPr spcFirstLastPara="1" wrap="square" lIns="91425" tIns="45700" rIns="91425" bIns="45700" anchor="t" anchorCtr="0">
              <a:spAutoFit/>
            </a:bodyPr>
            <a:lstStyle/>
            <a:p>
              <a:pPr marL="0" lvl="0" indent="0" algn="ctr" rtl="0">
                <a:lnSpc>
                  <a:spcPct val="115000"/>
                </a:lnSpc>
                <a:spcBef>
                  <a:spcPts val="0"/>
                </a:spcBef>
                <a:spcAft>
                  <a:spcPts val="0"/>
                </a:spcAft>
                <a:buSzPts val="1100"/>
                <a:buNone/>
              </a:pPr>
              <a:r>
                <a:rPr lang="en-US" sz="2000" b="1">
                  <a:solidFill>
                    <a:srgbClr val="404040"/>
                  </a:solidFill>
                </a:rPr>
                <a:t>현황</a:t>
              </a:r>
              <a:endParaRPr sz="2000" b="1">
                <a:solidFill>
                  <a:srgbClr val="3F3F3F"/>
                </a:solidFill>
                <a:latin typeface="Century Gothic"/>
                <a:ea typeface="Century Gothic"/>
                <a:cs typeface="Century Gothic"/>
                <a:sym typeface="Century Gothic"/>
              </a:endParaRPr>
            </a:p>
          </p:txBody>
        </p:sp>
        <p:sp>
          <p:nvSpPr>
            <p:cNvPr id="241" name="Google Shape;241;p11"/>
            <p:cNvSpPr txBox="1"/>
            <p:nvPr/>
          </p:nvSpPr>
          <p:spPr>
            <a:xfrm>
              <a:off x="587489" y="5296416"/>
              <a:ext cx="2908395" cy="1200329"/>
            </a:xfrm>
            <a:prstGeom prst="rect">
              <a:avLst/>
            </a:prstGeom>
            <a:noFill/>
            <a:ln>
              <a:noFill/>
            </a:ln>
          </p:spPr>
          <p:txBody>
            <a:bodyPr spcFirstLastPara="1" wrap="square" lIns="91425" tIns="45700" rIns="91425" bIns="45700" anchor="t" anchorCtr="0">
              <a:spAutoFit/>
            </a:bodyPr>
            <a:lstStyle/>
            <a:p>
              <a:pPr marL="0" lvl="0" indent="0" algn="just" rtl="0">
                <a:lnSpc>
                  <a:spcPct val="115000"/>
                </a:lnSpc>
                <a:spcBef>
                  <a:spcPts val="0"/>
                </a:spcBef>
                <a:spcAft>
                  <a:spcPts val="0"/>
                </a:spcAft>
                <a:buSzPts val="1100"/>
                <a:buNone/>
              </a:pPr>
              <a:r>
                <a:rPr lang="en-US" sz="1200">
                  <a:solidFill>
                    <a:schemeClr val="dk1"/>
                  </a:solidFill>
                </a:rPr>
                <a:t> 각 주거 시설로 부터 근접하는 세탁 서비스 시설의 평균 거리 등 분석 , 경쟁자 및 기존 운영방식 분석</a:t>
              </a:r>
              <a:endParaRPr sz="1200">
                <a:solidFill>
                  <a:schemeClr val="dk1"/>
                </a:solidFill>
                <a:latin typeface="Calibri"/>
                <a:ea typeface="Calibri"/>
                <a:cs typeface="Calibri"/>
                <a:sym typeface="Calibri"/>
              </a:endParaRPr>
            </a:p>
          </p:txBody>
        </p:sp>
      </p:grpSp>
      <p:grpSp>
        <p:nvGrpSpPr>
          <p:cNvPr id="242" name="Google Shape;242;p11"/>
          <p:cNvGrpSpPr/>
          <p:nvPr/>
        </p:nvGrpSpPr>
        <p:grpSpPr>
          <a:xfrm>
            <a:off x="8696113" y="4896306"/>
            <a:ext cx="2908395" cy="1600439"/>
            <a:chOff x="587489" y="4896306"/>
            <a:chExt cx="2908395" cy="1600439"/>
          </a:xfrm>
        </p:grpSpPr>
        <p:sp>
          <p:nvSpPr>
            <p:cNvPr id="243" name="Google Shape;243;p11"/>
            <p:cNvSpPr txBox="1"/>
            <p:nvPr/>
          </p:nvSpPr>
          <p:spPr>
            <a:xfrm>
              <a:off x="1020414" y="4896306"/>
              <a:ext cx="2042546" cy="40011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a:solidFill>
                    <a:srgbClr val="3F3F3F"/>
                  </a:solidFill>
                  <a:latin typeface="Century Gothic"/>
                  <a:ea typeface="Century Gothic"/>
                  <a:cs typeface="Century Gothic"/>
                  <a:sym typeface="Century Gothic"/>
                </a:rPr>
                <a:t>Insert Title Here</a:t>
              </a:r>
              <a:endParaRPr sz="2000" b="1">
                <a:solidFill>
                  <a:srgbClr val="3F3F3F"/>
                </a:solidFill>
                <a:latin typeface="Century Gothic"/>
                <a:ea typeface="Century Gothic"/>
                <a:cs typeface="Century Gothic"/>
                <a:sym typeface="Century Gothic"/>
              </a:endParaRPr>
            </a:p>
          </p:txBody>
        </p:sp>
        <p:sp>
          <p:nvSpPr>
            <p:cNvPr id="244" name="Google Shape;244;p11"/>
            <p:cNvSpPr txBox="1"/>
            <p:nvPr/>
          </p:nvSpPr>
          <p:spPr>
            <a:xfrm>
              <a:off x="587489" y="5296416"/>
              <a:ext cx="2908395" cy="1200329"/>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200">
                  <a:solidFill>
                    <a:schemeClr val="dk1"/>
                  </a:solidFill>
                  <a:latin typeface="Calibri"/>
                  <a:ea typeface="Calibri"/>
                  <a:cs typeface="Calibri"/>
                  <a:sym typeface="Calibri"/>
                </a:rPr>
                <a:t> Lorem Ipsum is simply dummy text of the printing and typesetting industry. Lorem Ipsum has been the industry's standard dummy text ever since the 1500s, when an unknown printer took a galley of type and scrambled it to make a type specimen book.</a:t>
              </a:r>
              <a:endParaRPr sz="1200">
                <a:solidFill>
                  <a:schemeClr val="dk1"/>
                </a:solidFill>
                <a:latin typeface="Calibri"/>
                <a:ea typeface="Calibri"/>
                <a:cs typeface="Calibri"/>
                <a:sym typeface="Calibri"/>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pic>
        <p:nvPicPr>
          <p:cNvPr id="249" name="Google Shape;249;g8eb0522a82_0_67"/>
          <p:cNvPicPr preferRelativeResize="0"/>
          <p:nvPr/>
        </p:nvPicPr>
        <p:blipFill>
          <a:blip r:embed="rId3">
            <a:alphaModFix/>
          </a:blip>
          <a:stretch>
            <a:fillRect/>
          </a:stretch>
        </p:blipFill>
        <p:spPr>
          <a:xfrm>
            <a:off x="6185400" y="1353925"/>
            <a:ext cx="5854200" cy="5289775"/>
          </a:xfrm>
          <a:prstGeom prst="rect">
            <a:avLst/>
          </a:prstGeom>
          <a:noFill/>
          <a:ln>
            <a:noFill/>
          </a:ln>
        </p:spPr>
      </p:pic>
      <p:pic>
        <p:nvPicPr>
          <p:cNvPr id="250" name="Google Shape;250;g8eb0522a82_0_67"/>
          <p:cNvPicPr preferRelativeResize="0"/>
          <p:nvPr/>
        </p:nvPicPr>
        <p:blipFill>
          <a:blip r:embed="rId4">
            <a:alphaModFix/>
          </a:blip>
          <a:stretch>
            <a:fillRect/>
          </a:stretch>
        </p:blipFill>
        <p:spPr>
          <a:xfrm>
            <a:off x="748525" y="214313"/>
            <a:ext cx="4619625" cy="6429375"/>
          </a:xfrm>
          <a:prstGeom prst="rect">
            <a:avLst/>
          </a:prstGeom>
          <a:noFill/>
          <a:ln>
            <a:noFill/>
          </a:ln>
        </p:spPr>
      </p:pic>
      <p:pic>
        <p:nvPicPr>
          <p:cNvPr id="251" name="Google Shape;251;g8eb0522a82_0_67"/>
          <p:cNvPicPr preferRelativeResize="0"/>
          <p:nvPr/>
        </p:nvPicPr>
        <p:blipFill>
          <a:blip r:embed="rId5">
            <a:alphaModFix/>
          </a:blip>
          <a:stretch>
            <a:fillRect/>
          </a:stretch>
        </p:blipFill>
        <p:spPr>
          <a:xfrm>
            <a:off x="5368150" y="4695813"/>
            <a:ext cx="1876425" cy="2162175"/>
          </a:xfrm>
          <a:prstGeom prst="rect">
            <a:avLst/>
          </a:prstGeom>
          <a:noFill/>
          <a:ln>
            <a:noFill/>
          </a:ln>
        </p:spPr>
      </p:pic>
      <p:pic>
        <p:nvPicPr>
          <p:cNvPr id="252" name="Google Shape;252;g8eb0522a82_0_67"/>
          <p:cNvPicPr preferRelativeResize="0"/>
          <p:nvPr/>
        </p:nvPicPr>
        <p:blipFill>
          <a:blip r:embed="rId6">
            <a:alphaModFix/>
          </a:blip>
          <a:stretch>
            <a:fillRect/>
          </a:stretch>
        </p:blipFill>
        <p:spPr>
          <a:xfrm>
            <a:off x="3501250" y="1384275"/>
            <a:ext cx="1866900" cy="21526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g8eb0522a82_0_75"/>
          <p:cNvSpPr/>
          <p:nvPr/>
        </p:nvSpPr>
        <p:spPr>
          <a:xfrm>
            <a:off x="6261599" y="3727210"/>
            <a:ext cx="3130800" cy="31308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latin typeface="Calibri"/>
                <a:ea typeface="Calibri"/>
                <a:cs typeface="Calibri"/>
                <a:sym typeface="Calibri"/>
              </a:rPr>
              <a:t>점포의 가시성</a:t>
            </a:r>
            <a:endParaRPr sz="1800">
              <a:latin typeface="Calibri"/>
              <a:ea typeface="Calibri"/>
              <a:cs typeface="Calibri"/>
              <a:sym typeface="Calibri"/>
            </a:endParaRPr>
          </a:p>
        </p:txBody>
      </p:sp>
      <p:sp>
        <p:nvSpPr>
          <p:cNvPr id="258" name="Google Shape;258;g8eb0522a82_0_75"/>
          <p:cNvSpPr/>
          <p:nvPr/>
        </p:nvSpPr>
        <p:spPr>
          <a:xfrm>
            <a:off x="3130799" y="3727210"/>
            <a:ext cx="3130800" cy="31308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latin typeface="Calibri"/>
                <a:ea typeface="Calibri"/>
                <a:cs typeface="Calibri"/>
                <a:sym typeface="Calibri"/>
              </a:rPr>
              <a:t>고객층</a:t>
            </a:r>
            <a:endParaRPr sz="1800">
              <a:latin typeface="Calibri"/>
              <a:ea typeface="Calibri"/>
              <a:cs typeface="Calibri"/>
              <a:sym typeface="Calibri"/>
            </a:endParaRPr>
          </a:p>
        </p:txBody>
      </p:sp>
      <p:sp>
        <p:nvSpPr>
          <p:cNvPr id="259" name="Google Shape;259;g8eb0522a82_0_75"/>
          <p:cNvSpPr/>
          <p:nvPr/>
        </p:nvSpPr>
        <p:spPr>
          <a:xfrm>
            <a:off x="-1" y="3727210"/>
            <a:ext cx="3130800" cy="31308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latin typeface="Calibri"/>
                <a:ea typeface="Calibri"/>
                <a:cs typeface="Calibri"/>
                <a:sym typeface="Calibri"/>
              </a:rPr>
              <a:t>상권의 특성 분석</a:t>
            </a:r>
            <a:endParaRPr sz="1800">
              <a:latin typeface="Calibri"/>
              <a:ea typeface="Calibri"/>
              <a:cs typeface="Calibri"/>
              <a:sym typeface="Calibri"/>
            </a:endParaRPr>
          </a:p>
        </p:txBody>
      </p:sp>
      <p:sp>
        <p:nvSpPr>
          <p:cNvPr id="260" name="Google Shape;260;g8eb0522a82_0_75"/>
          <p:cNvSpPr/>
          <p:nvPr/>
        </p:nvSpPr>
        <p:spPr>
          <a:xfrm>
            <a:off x="3130799" y="10"/>
            <a:ext cx="3130800" cy="31308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latin typeface="Calibri"/>
                <a:ea typeface="Calibri"/>
                <a:cs typeface="Calibri"/>
                <a:sym typeface="Calibri"/>
              </a:rPr>
              <a:t>고객층 이동경로와의 접근성</a:t>
            </a:r>
            <a:endParaRPr sz="1800">
              <a:latin typeface="Calibri"/>
              <a:ea typeface="Calibri"/>
              <a:cs typeface="Calibri"/>
              <a:sym typeface="Calibri"/>
            </a:endParaRPr>
          </a:p>
        </p:txBody>
      </p:sp>
      <p:sp>
        <p:nvSpPr>
          <p:cNvPr id="261" name="Google Shape;261;g8eb0522a82_0_75"/>
          <p:cNvSpPr/>
          <p:nvPr/>
        </p:nvSpPr>
        <p:spPr>
          <a:xfrm>
            <a:off x="-1" y="10"/>
            <a:ext cx="3130800" cy="31308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latin typeface="Calibri"/>
                <a:ea typeface="Calibri"/>
                <a:cs typeface="Calibri"/>
                <a:sym typeface="Calibri"/>
              </a:rPr>
              <a:t>임대가격 수준</a:t>
            </a:r>
            <a:endParaRPr sz="1800">
              <a:latin typeface="Calibri"/>
              <a:ea typeface="Calibri"/>
              <a:cs typeface="Calibri"/>
              <a:sym typeface="Calibri"/>
            </a:endParaRPr>
          </a:p>
        </p:txBody>
      </p:sp>
      <p:sp>
        <p:nvSpPr>
          <p:cNvPr id="262" name="Google Shape;262;g8eb0522a82_0_75"/>
          <p:cNvSpPr/>
          <p:nvPr/>
        </p:nvSpPr>
        <p:spPr>
          <a:xfrm>
            <a:off x="6261599" y="10"/>
            <a:ext cx="3130800" cy="31308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latin typeface="Calibri"/>
                <a:ea typeface="Calibri"/>
                <a:cs typeface="Calibri"/>
                <a:sym typeface="Calibri"/>
              </a:rPr>
              <a:t>경쟁점포 수</a:t>
            </a:r>
            <a:endParaRPr sz="1800">
              <a:latin typeface="Calibri"/>
              <a:ea typeface="Calibri"/>
              <a:cs typeface="Calibri"/>
              <a:sym typeface="Calibri"/>
            </a:endParaRPr>
          </a:p>
        </p:txBody>
      </p:sp>
      <p:sp>
        <p:nvSpPr>
          <p:cNvPr id="263" name="Google Shape;263;g8eb0522a82_0_75"/>
          <p:cNvSpPr/>
          <p:nvPr/>
        </p:nvSpPr>
        <p:spPr>
          <a:xfrm>
            <a:off x="9061199" y="1863610"/>
            <a:ext cx="3130800" cy="3130800"/>
          </a:xfrm>
          <a:prstGeom prst="ellipse">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rgbClr val="274E13"/>
                </a:solidFill>
                <a:latin typeface="Calibri"/>
                <a:ea typeface="Calibri"/>
                <a:cs typeface="Calibri"/>
                <a:sym typeface="Calibri"/>
              </a:rPr>
              <a:t>상권 및 입지분석도 작성</a:t>
            </a:r>
            <a:endParaRPr sz="1800">
              <a:solidFill>
                <a:srgbClr val="274E13"/>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g8eb0522a82_0_125"/>
          <p:cNvSpPr txBox="1"/>
          <p:nvPr/>
        </p:nvSpPr>
        <p:spPr>
          <a:xfrm>
            <a:off x="403825" y="269225"/>
            <a:ext cx="73461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100"/>
              <a:t>1 아파트 등 세대수가 많은 지역</a:t>
            </a:r>
            <a:endParaRPr sz="2100"/>
          </a:p>
          <a:p>
            <a:pPr marL="0" lvl="0" indent="0" algn="l" rtl="0">
              <a:spcBef>
                <a:spcPts val="0"/>
              </a:spcBef>
              <a:spcAft>
                <a:spcPts val="0"/>
              </a:spcAft>
              <a:buNone/>
            </a:pPr>
            <a:r>
              <a:rPr lang="en-US" sz="2100"/>
              <a:t>2 맞벌이 부부가 많은 지역</a:t>
            </a:r>
            <a:endParaRPr sz="2100"/>
          </a:p>
          <a:p>
            <a:pPr marL="0" lvl="0" indent="0" algn="l" rtl="0">
              <a:spcBef>
                <a:spcPts val="0"/>
              </a:spcBef>
              <a:spcAft>
                <a:spcPts val="0"/>
              </a:spcAft>
              <a:buNone/>
            </a:pPr>
            <a:r>
              <a:rPr lang="en-US" sz="2100"/>
              <a:t>3 사무실 밀집 지역 보다는 거주지 밀집 지역</a:t>
            </a:r>
            <a:endParaRPr sz="2100"/>
          </a:p>
          <a:p>
            <a:pPr marL="0" lvl="0" indent="0" algn="l" rtl="0">
              <a:spcBef>
                <a:spcPts val="0"/>
              </a:spcBef>
              <a:spcAft>
                <a:spcPts val="0"/>
              </a:spcAft>
              <a:buNone/>
            </a:pPr>
            <a:r>
              <a:rPr lang="en-US" sz="2100"/>
              <a:t>4 주변의 편의 시설이 많은 곳 (영화관,오락시설 등등)</a:t>
            </a:r>
            <a:endParaRPr sz="2100"/>
          </a:p>
          <a:p>
            <a:pPr marL="0" lvl="0" indent="0" algn="l" rtl="0">
              <a:spcBef>
                <a:spcPts val="0"/>
              </a:spcBef>
              <a:spcAft>
                <a:spcPts val="0"/>
              </a:spcAft>
              <a:buNone/>
            </a:pPr>
            <a:endParaRPr sz="2100"/>
          </a:p>
          <a:p>
            <a:pPr marL="0" lvl="0" indent="0" algn="l" rtl="0">
              <a:spcBef>
                <a:spcPts val="0"/>
              </a:spcBef>
              <a:spcAft>
                <a:spcPts val="0"/>
              </a:spcAft>
              <a:buNone/>
            </a:pPr>
            <a:endParaRPr sz="2100"/>
          </a:p>
          <a:p>
            <a:pPr marL="0" lvl="0" indent="0" algn="l" rtl="0">
              <a:spcBef>
                <a:spcPts val="0"/>
              </a:spcBef>
              <a:spcAft>
                <a:spcPts val="0"/>
              </a:spcAft>
              <a:buNone/>
            </a:pPr>
            <a:endParaRPr sz="2100"/>
          </a:p>
          <a:p>
            <a:pPr marL="0" lvl="0" indent="0" algn="l" rtl="0">
              <a:spcBef>
                <a:spcPts val="0"/>
              </a:spcBef>
              <a:spcAft>
                <a:spcPts val="0"/>
              </a:spcAft>
              <a:buNone/>
            </a:pPr>
            <a:r>
              <a:rPr lang="en-US" sz="2100"/>
              <a:t>8 지형이 높은 곳 보다는 낮은 지대의 중심지역.</a:t>
            </a:r>
            <a:endParaRPr sz="2100"/>
          </a:p>
          <a:p>
            <a:pPr marL="0" lvl="0" indent="0" algn="l" rtl="0">
              <a:spcBef>
                <a:spcPts val="0"/>
              </a:spcBef>
              <a:spcAft>
                <a:spcPts val="0"/>
              </a:spcAft>
              <a:buNone/>
            </a:pPr>
            <a:r>
              <a:rPr lang="en-US" sz="2100"/>
              <a:t>9 권리금이 적정하게 형성된 곳.</a:t>
            </a:r>
            <a:endParaRPr sz="2100"/>
          </a:p>
        </p:txBody>
      </p:sp>
      <p:sp>
        <p:nvSpPr>
          <p:cNvPr id="269" name="Google Shape;269;g8eb0522a82_0_125"/>
          <p:cNvSpPr txBox="1"/>
          <p:nvPr/>
        </p:nvSpPr>
        <p:spPr>
          <a:xfrm>
            <a:off x="4519125" y="3538375"/>
            <a:ext cx="72303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100"/>
              <a:t>5 주변에 식당이 없는 경우</a:t>
            </a:r>
            <a:endParaRPr sz="2100"/>
          </a:p>
          <a:p>
            <a:pPr marL="0" lvl="0" indent="0" algn="l" rtl="0">
              <a:spcBef>
                <a:spcPts val="0"/>
              </a:spcBef>
              <a:spcAft>
                <a:spcPts val="0"/>
              </a:spcAft>
              <a:buNone/>
            </a:pPr>
            <a:r>
              <a:rPr lang="en-US" sz="2100"/>
              <a:t>6 경사지거나 높은 언덕의 입지</a:t>
            </a:r>
            <a:endParaRPr sz="2100"/>
          </a:p>
          <a:p>
            <a:pPr marL="0" lvl="0" indent="0" algn="l" rtl="0">
              <a:spcBef>
                <a:spcPts val="0"/>
              </a:spcBef>
              <a:spcAft>
                <a:spcPts val="0"/>
              </a:spcAft>
              <a:buNone/>
            </a:pPr>
            <a:r>
              <a:rPr lang="en-US" sz="2100"/>
              <a:t>7 신축 건물이나 신도시 창업시 초보 창업자는 주의</a:t>
            </a:r>
            <a:endParaRPr sz="2100"/>
          </a:p>
          <a:p>
            <a:pPr marL="0" lvl="0" indent="0" algn="l" rtl="0">
              <a:spcBef>
                <a:spcPts val="0"/>
              </a:spcBef>
              <a:spcAft>
                <a:spcPts val="0"/>
              </a:spcAft>
              <a:buNone/>
            </a:pPr>
            <a:r>
              <a:rPr lang="en-US" sz="2100"/>
              <a:t>8 동종 업종으로 대형점포 옆에 작은 점포를 창업할 때</a:t>
            </a:r>
            <a:endParaRPr sz="2100"/>
          </a:p>
          <a:p>
            <a:pPr marL="0" lvl="0" indent="0" algn="l" rtl="0">
              <a:spcBef>
                <a:spcPts val="0"/>
              </a:spcBef>
              <a:spcAft>
                <a:spcPts val="0"/>
              </a:spcAft>
              <a:buNone/>
            </a:pPr>
            <a:r>
              <a:rPr lang="en-US" sz="2100"/>
              <a:t>9 건물이 서로 마주하지 않고 홀로인 건물</a:t>
            </a:r>
            <a:endParaRPr sz="2100"/>
          </a:p>
          <a:p>
            <a:pPr marL="0" lvl="0" indent="0" algn="l" rtl="0">
              <a:spcBef>
                <a:spcPts val="0"/>
              </a:spcBef>
              <a:spcAft>
                <a:spcPts val="0"/>
              </a:spcAft>
              <a:buNone/>
            </a:pPr>
            <a:r>
              <a:rPr lang="en-US" sz="2100"/>
              <a:t>10 상권이 유동인구에 비해 너무 확대된 지역</a:t>
            </a:r>
            <a:endParaRPr sz="2100"/>
          </a:p>
          <a:p>
            <a:pPr marL="0" lvl="0" indent="0" algn="l" rtl="0">
              <a:spcBef>
                <a:spcPts val="0"/>
              </a:spcBef>
              <a:spcAft>
                <a:spcPts val="0"/>
              </a:spcAft>
              <a:buNone/>
            </a:pPr>
            <a:r>
              <a:rPr lang="en-US" sz="2100"/>
              <a:t>11 왕복 4차선 이상의 도로가 상권을 양분하는 곳</a:t>
            </a:r>
            <a:endParaRPr sz="2100"/>
          </a:p>
          <a:p>
            <a:pPr marL="0" lvl="0" indent="0" algn="l" rtl="0">
              <a:spcBef>
                <a:spcPts val="0"/>
              </a:spcBef>
              <a:spcAft>
                <a:spcPts val="0"/>
              </a:spcAft>
              <a:buNone/>
            </a:pPr>
            <a:r>
              <a:rPr lang="en-US" sz="2100"/>
              <a:t>12 유동인구는 많지만 머물지 않고 그냥 지나치는 지역</a:t>
            </a:r>
            <a:endParaRPr sz="21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g8eb0522a82_0_90"/>
          <p:cNvSpPr/>
          <p:nvPr/>
        </p:nvSpPr>
        <p:spPr>
          <a:xfrm>
            <a:off x="2669033" y="1296537"/>
            <a:ext cx="2251701" cy="5199797"/>
          </a:xfrm>
          <a:custGeom>
            <a:avLst/>
            <a:gdLst/>
            <a:ahLst/>
            <a:cxnLst/>
            <a:rect l="l" t="t" r="r" b="b"/>
            <a:pathLst>
              <a:path w="2251701" h="5199797" extrusionOk="0">
                <a:moveTo>
                  <a:pt x="0" y="225170"/>
                </a:moveTo>
                <a:cubicBezTo>
                  <a:pt x="0" y="100812"/>
                  <a:pt x="100812" y="0"/>
                  <a:pt x="225170" y="0"/>
                </a:cubicBezTo>
                <a:lnTo>
                  <a:pt x="2026531" y="0"/>
                </a:lnTo>
                <a:cubicBezTo>
                  <a:pt x="2150889" y="0"/>
                  <a:pt x="2251701" y="100812"/>
                  <a:pt x="2251701" y="225170"/>
                </a:cubicBezTo>
                <a:lnTo>
                  <a:pt x="2251701" y="4974627"/>
                </a:lnTo>
                <a:cubicBezTo>
                  <a:pt x="2251701" y="5098985"/>
                  <a:pt x="2150889" y="5199797"/>
                  <a:pt x="2026531" y="5199797"/>
                </a:cubicBezTo>
                <a:lnTo>
                  <a:pt x="225170" y="5199797"/>
                </a:lnTo>
                <a:cubicBezTo>
                  <a:pt x="100812" y="5199797"/>
                  <a:pt x="0" y="5098985"/>
                  <a:pt x="0" y="4974627"/>
                </a:cubicBezTo>
                <a:lnTo>
                  <a:pt x="0" y="225170"/>
                </a:lnTo>
                <a:close/>
              </a:path>
            </a:pathLst>
          </a:custGeom>
          <a:solidFill>
            <a:srgbClr val="F2F2F2"/>
          </a:solidFill>
          <a:ln>
            <a:noFill/>
          </a:ln>
        </p:spPr>
        <p:txBody>
          <a:bodyPr spcFirstLastPara="1" wrap="square" lIns="213350" tIns="2293275" rIns="213350" bIns="1253300" anchor="ctr" anchorCtr="0">
            <a:noAutofit/>
          </a:bodyPr>
          <a:lstStyle/>
          <a:p>
            <a:pPr marL="0" marR="0" lvl="0" indent="0" algn="ctr" rtl="0">
              <a:lnSpc>
                <a:spcPct val="90000"/>
              </a:lnSpc>
              <a:spcBef>
                <a:spcPts val="0"/>
              </a:spcBef>
              <a:spcAft>
                <a:spcPts val="0"/>
              </a:spcAft>
              <a:buNone/>
            </a:pPr>
            <a:endParaRPr sz="3000">
              <a:solidFill>
                <a:schemeClr val="lt1"/>
              </a:solidFill>
              <a:latin typeface="Calibri"/>
              <a:ea typeface="Calibri"/>
              <a:cs typeface="Calibri"/>
              <a:sym typeface="Calibri"/>
            </a:endParaRPr>
          </a:p>
        </p:txBody>
      </p:sp>
      <p:sp>
        <p:nvSpPr>
          <p:cNvPr id="275" name="Google Shape;275;g8eb0522a82_0_90"/>
          <p:cNvSpPr/>
          <p:nvPr/>
        </p:nvSpPr>
        <p:spPr>
          <a:xfrm>
            <a:off x="4988285" y="1296537"/>
            <a:ext cx="2251701" cy="5199797"/>
          </a:xfrm>
          <a:custGeom>
            <a:avLst/>
            <a:gdLst/>
            <a:ahLst/>
            <a:cxnLst/>
            <a:rect l="l" t="t" r="r" b="b"/>
            <a:pathLst>
              <a:path w="2251701" h="5199797" extrusionOk="0">
                <a:moveTo>
                  <a:pt x="0" y="225170"/>
                </a:moveTo>
                <a:cubicBezTo>
                  <a:pt x="0" y="100812"/>
                  <a:pt x="100812" y="0"/>
                  <a:pt x="225170" y="0"/>
                </a:cubicBezTo>
                <a:lnTo>
                  <a:pt x="2026531" y="0"/>
                </a:lnTo>
                <a:cubicBezTo>
                  <a:pt x="2150889" y="0"/>
                  <a:pt x="2251701" y="100812"/>
                  <a:pt x="2251701" y="225170"/>
                </a:cubicBezTo>
                <a:lnTo>
                  <a:pt x="2251701" y="4974627"/>
                </a:lnTo>
                <a:cubicBezTo>
                  <a:pt x="2251701" y="5098985"/>
                  <a:pt x="2150889" y="5199797"/>
                  <a:pt x="2026531" y="5199797"/>
                </a:cubicBezTo>
                <a:lnTo>
                  <a:pt x="225170" y="5199797"/>
                </a:lnTo>
                <a:cubicBezTo>
                  <a:pt x="100812" y="5199797"/>
                  <a:pt x="0" y="5098985"/>
                  <a:pt x="0" y="4974627"/>
                </a:cubicBezTo>
                <a:lnTo>
                  <a:pt x="0" y="225170"/>
                </a:lnTo>
                <a:close/>
              </a:path>
            </a:pathLst>
          </a:custGeom>
          <a:solidFill>
            <a:srgbClr val="F2F2F2"/>
          </a:solidFill>
          <a:ln>
            <a:noFill/>
          </a:ln>
        </p:spPr>
        <p:txBody>
          <a:bodyPr spcFirstLastPara="1" wrap="square" lIns="213350" tIns="2293275" rIns="213350" bIns="1253300" anchor="ctr" anchorCtr="0">
            <a:noAutofit/>
          </a:bodyPr>
          <a:lstStyle/>
          <a:p>
            <a:pPr marL="0" marR="0" lvl="0" indent="0" algn="ctr" rtl="0">
              <a:lnSpc>
                <a:spcPct val="90000"/>
              </a:lnSpc>
              <a:spcBef>
                <a:spcPts val="0"/>
              </a:spcBef>
              <a:spcAft>
                <a:spcPts val="0"/>
              </a:spcAft>
              <a:buNone/>
            </a:pPr>
            <a:endParaRPr sz="3000">
              <a:solidFill>
                <a:schemeClr val="lt1"/>
              </a:solidFill>
              <a:latin typeface="Calibri"/>
              <a:ea typeface="Calibri"/>
              <a:cs typeface="Calibri"/>
              <a:sym typeface="Calibri"/>
            </a:endParaRPr>
          </a:p>
        </p:txBody>
      </p:sp>
      <p:sp>
        <p:nvSpPr>
          <p:cNvPr id="276" name="Google Shape;276;g8eb0522a82_0_90"/>
          <p:cNvSpPr/>
          <p:nvPr/>
        </p:nvSpPr>
        <p:spPr>
          <a:xfrm>
            <a:off x="7307538" y="1296537"/>
            <a:ext cx="2251701" cy="5199797"/>
          </a:xfrm>
          <a:custGeom>
            <a:avLst/>
            <a:gdLst/>
            <a:ahLst/>
            <a:cxnLst/>
            <a:rect l="l" t="t" r="r" b="b"/>
            <a:pathLst>
              <a:path w="2251701" h="5199797" extrusionOk="0">
                <a:moveTo>
                  <a:pt x="0" y="225170"/>
                </a:moveTo>
                <a:cubicBezTo>
                  <a:pt x="0" y="100812"/>
                  <a:pt x="100812" y="0"/>
                  <a:pt x="225170" y="0"/>
                </a:cubicBezTo>
                <a:lnTo>
                  <a:pt x="2026531" y="0"/>
                </a:lnTo>
                <a:cubicBezTo>
                  <a:pt x="2150889" y="0"/>
                  <a:pt x="2251701" y="100812"/>
                  <a:pt x="2251701" y="225170"/>
                </a:cubicBezTo>
                <a:lnTo>
                  <a:pt x="2251701" y="4974627"/>
                </a:lnTo>
                <a:cubicBezTo>
                  <a:pt x="2251701" y="5098985"/>
                  <a:pt x="2150889" y="5199797"/>
                  <a:pt x="2026531" y="5199797"/>
                </a:cubicBezTo>
                <a:lnTo>
                  <a:pt x="225170" y="5199797"/>
                </a:lnTo>
                <a:cubicBezTo>
                  <a:pt x="100812" y="5199797"/>
                  <a:pt x="0" y="5098985"/>
                  <a:pt x="0" y="4974627"/>
                </a:cubicBezTo>
                <a:lnTo>
                  <a:pt x="0" y="225170"/>
                </a:lnTo>
                <a:close/>
              </a:path>
            </a:pathLst>
          </a:custGeom>
          <a:solidFill>
            <a:srgbClr val="F2F2F2"/>
          </a:solidFill>
          <a:ln>
            <a:noFill/>
          </a:ln>
        </p:spPr>
        <p:txBody>
          <a:bodyPr spcFirstLastPara="1" wrap="square" lIns="213350" tIns="2293275" rIns="213350" bIns="1253300" anchor="ctr" anchorCtr="0">
            <a:noAutofit/>
          </a:bodyPr>
          <a:lstStyle/>
          <a:p>
            <a:pPr marL="0" marR="0" lvl="0" indent="0" algn="ctr" rtl="0">
              <a:lnSpc>
                <a:spcPct val="90000"/>
              </a:lnSpc>
              <a:spcBef>
                <a:spcPts val="0"/>
              </a:spcBef>
              <a:spcAft>
                <a:spcPts val="0"/>
              </a:spcAft>
              <a:buNone/>
            </a:pPr>
            <a:endParaRPr sz="3000">
              <a:solidFill>
                <a:schemeClr val="lt1"/>
              </a:solidFill>
              <a:latin typeface="Calibri"/>
              <a:ea typeface="Calibri"/>
              <a:cs typeface="Calibri"/>
              <a:sym typeface="Calibri"/>
            </a:endParaRPr>
          </a:p>
        </p:txBody>
      </p:sp>
      <p:sp>
        <p:nvSpPr>
          <p:cNvPr id="277" name="Google Shape;277;g8eb0522a82_0_90"/>
          <p:cNvSpPr/>
          <p:nvPr/>
        </p:nvSpPr>
        <p:spPr>
          <a:xfrm>
            <a:off x="9626790" y="1296537"/>
            <a:ext cx="2251701" cy="5199797"/>
          </a:xfrm>
          <a:custGeom>
            <a:avLst/>
            <a:gdLst/>
            <a:ahLst/>
            <a:cxnLst/>
            <a:rect l="l" t="t" r="r" b="b"/>
            <a:pathLst>
              <a:path w="2251701" h="5199797" extrusionOk="0">
                <a:moveTo>
                  <a:pt x="0" y="225170"/>
                </a:moveTo>
                <a:cubicBezTo>
                  <a:pt x="0" y="100812"/>
                  <a:pt x="100812" y="0"/>
                  <a:pt x="225170" y="0"/>
                </a:cubicBezTo>
                <a:lnTo>
                  <a:pt x="2026531" y="0"/>
                </a:lnTo>
                <a:cubicBezTo>
                  <a:pt x="2150889" y="0"/>
                  <a:pt x="2251701" y="100812"/>
                  <a:pt x="2251701" y="225170"/>
                </a:cubicBezTo>
                <a:lnTo>
                  <a:pt x="2251701" y="4974627"/>
                </a:lnTo>
                <a:cubicBezTo>
                  <a:pt x="2251701" y="5098985"/>
                  <a:pt x="2150889" y="5199797"/>
                  <a:pt x="2026531" y="5199797"/>
                </a:cubicBezTo>
                <a:lnTo>
                  <a:pt x="225170" y="5199797"/>
                </a:lnTo>
                <a:cubicBezTo>
                  <a:pt x="100812" y="5199797"/>
                  <a:pt x="0" y="5098985"/>
                  <a:pt x="0" y="4974627"/>
                </a:cubicBezTo>
                <a:lnTo>
                  <a:pt x="0" y="225170"/>
                </a:lnTo>
                <a:close/>
              </a:path>
            </a:pathLst>
          </a:custGeom>
          <a:solidFill>
            <a:srgbClr val="F2F2F2"/>
          </a:solidFill>
          <a:ln>
            <a:noFill/>
          </a:ln>
        </p:spPr>
        <p:txBody>
          <a:bodyPr spcFirstLastPara="1" wrap="square" lIns="462275" tIns="2542175" rIns="462275" bIns="1502225" anchor="ctr" anchorCtr="0">
            <a:noAutofit/>
          </a:bodyPr>
          <a:lstStyle/>
          <a:p>
            <a:pPr marL="0" marR="0" lvl="0" indent="0" algn="ctr" rtl="0">
              <a:lnSpc>
                <a:spcPct val="90000"/>
              </a:lnSpc>
              <a:spcBef>
                <a:spcPts val="0"/>
              </a:spcBef>
              <a:spcAft>
                <a:spcPts val="0"/>
              </a:spcAft>
              <a:buNone/>
            </a:pPr>
            <a:endParaRPr sz="6500">
              <a:solidFill>
                <a:schemeClr val="lt1"/>
              </a:solidFill>
              <a:latin typeface="Calibri"/>
              <a:ea typeface="Calibri"/>
              <a:cs typeface="Calibri"/>
              <a:sym typeface="Calibri"/>
            </a:endParaRPr>
          </a:p>
        </p:txBody>
      </p:sp>
      <p:sp>
        <p:nvSpPr>
          <p:cNvPr id="278" name="Google Shape;278;g8eb0522a82_0_90"/>
          <p:cNvSpPr/>
          <p:nvPr/>
        </p:nvSpPr>
        <p:spPr>
          <a:xfrm>
            <a:off x="349783" y="1296537"/>
            <a:ext cx="2251701" cy="5199797"/>
          </a:xfrm>
          <a:custGeom>
            <a:avLst/>
            <a:gdLst/>
            <a:ahLst/>
            <a:cxnLst/>
            <a:rect l="l" t="t" r="r" b="b"/>
            <a:pathLst>
              <a:path w="2251701" h="5199797" extrusionOk="0">
                <a:moveTo>
                  <a:pt x="0" y="225170"/>
                </a:moveTo>
                <a:cubicBezTo>
                  <a:pt x="0" y="100812"/>
                  <a:pt x="100812" y="0"/>
                  <a:pt x="225170" y="0"/>
                </a:cubicBezTo>
                <a:lnTo>
                  <a:pt x="2026531" y="0"/>
                </a:lnTo>
                <a:cubicBezTo>
                  <a:pt x="2150889" y="0"/>
                  <a:pt x="2251701" y="100812"/>
                  <a:pt x="2251701" y="225170"/>
                </a:cubicBezTo>
                <a:lnTo>
                  <a:pt x="2251701" y="4974627"/>
                </a:lnTo>
                <a:cubicBezTo>
                  <a:pt x="2251701" y="5098985"/>
                  <a:pt x="2150889" y="5199797"/>
                  <a:pt x="2026531" y="5199797"/>
                </a:cubicBezTo>
                <a:lnTo>
                  <a:pt x="225170" y="5199797"/>
                </a:lnTo>
                <a:cubicBezTo>
                  <a:pt x="100812" y="5199797"/>
                  <a:pt x="0" y="5098985"/>
                  <a:pt x="0" y="4974627"/>
                </a:cubicBezTo>
                <a:lnTo>
                  <a:pt x="0" y="225170"/>
                </a:lnTo>
                <a:close/>
              </a:path>
            </a:pathLst>
          </a:custGeom>
          <a:solidFill>
            <a:srgbClr val="F2F2F2"/>
          </a:solidFill>
          <a:ln>
            <a:noFill/>
          </a:ln>
        </p:spPr>
        <p:txBody>
          <a:bodyPr spcFirstLastPara="1" wrap="square" lIns="213350" tIns="2293275" rIns="213350" bIns="1253300" anchor="ctr" anchorCtr="0">
            <a:noAutofit/>
          </a:bodyPr>
          <a:lstStyle/>
          <a:p>
            <a:pPr marL="0" marR="0" lvl="0" indent="0" algn="ctr" rtl="0">
              <a:lnSpc>
                <a:spcPct val="90000"/>
              </a:lnSpc>
              <a:spcBef>
                <a:spcPts val="0"/>
              </a:spcBef>
              <a:spcAft>
                <a:spcPts val="0"/>
              </a:spcAft>
              <a:buClr>
                <a:schemeClr val="dk1"/>
              </a:buClr>
              <a:buSzPts val="1100"/>
              <a:buFont typeface="Arial"/>
              <a:buNone/>
            </a:pPr>
            <a:endParaRPr sz="1500">
              <a:solidFill>
                <a:schemeClr val="lt1"/>
              </a:solidFill>
              <a:latin typeface="Calibri"/>
              <a:ea typeface="Calibri"/>
              <a:cs typeface="Calibri"/>
              <a:sym typeface="Calibri"/>
            </a:endParaRPr>
          </a:p>
        </p:txBody>
      </p:sp>
      <p:sp>
        <p:nvSpPr>
          <p:cNvPr id="279" name="Google Shape;279;g8eb0522a82_0_90"/>
          <p:cNvSpPr/>
          <p:nvPr/>
        </p:nvSpPr>
        <p:spPr>
          <a:xfrm>
            <a:off x="0" y="0"/>
            <a:ext cx="6096000" cy="456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0" name="Google Shape;280;g8eb0522a82_0_90"/>
          <p:cNvSpPr txBox="1"/>
          <p:nvPr/>
        </p:nvSpPr>
        <p:spPr>
          <a:xfrm>
            <a:off x="1907033" y="204686"/>
            <a:ext cx="4188900" cy="6462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3600" b="1">
                <a:solidFill>
                  <a:srgbClr val="3F3F3F"/>
                </a:solidFill>
                <a:latin typeface="Century Gothic"/>
                <a:ea typeface="Century Gothic"/>
                <a:cs typeface="Century Gothic"/>
                <a:sym typeface="Century Gothic"/>
              </a:rPr>
              <a:t>Insert Title Here</a:t>
            </a:r>
            <a:endParaRPr sz="3600" b="1">
              <a:solidFill>
                <a:srgbClr val="3F3F3F"/>
              </a:solidFill>
              <a:latin typeface="Century Gothic"/>
              <a:ea typeface="Century Gothic"/>
              <a:cs typeface="Century Gothic"/>
              <a:sym typeface="Century Gothic"/>
            </a:endParaRPr>
          </a:p>
        </p:txBody>
      </p:sp>
      <p:cxnSp>
        <p:nvCxnSpPr>
          <p:cNvPr id="281" name="Google Shape;281;g8eb0522a82_0_90"/>
          <p:cNvCxnSpPr/>
          <p:nvPr/>
        </p:nvCxnSpPr>
        <p:spPr>
          <a:xfrm>
            <a:off x="0" y="1009986"/>
            <a:ext cx="12192000" cy="0"/>
          </a:xfrm>
          <a:prstGeom prst="straightConnector1">
            <a:avLst/>
          </a:prstGeom>
          <a:noFill/>
          <a:ln w="9525" cap="flat" cmpd="sng">
            <a:solidFill>
              <a:srgbClr val="F2F2F2"/>
            </a:solidFill>
            <a:prstDash val="solid"/>
            <a:miter lim="800000"/>
            <a:headEnd type="none" w="sm" len="sm"/>
            <a:tailEnd type="none" w="sm" len="sm"/>
          </a:ln>
        </p:spPr>
      </p:cxnSp>
      <p:grpSp>
        <p:nvGrpSpPr>
          <p:cNvPr id="282" name="Google Shape;282;g8eb0522a82_0_90"/>
          <p:cNvGrpSpPr/>
          <p:nvPr/>
        </p:nvGrpSpPr>
        <p:grpSpPr>
          <a:xfrm>
            <a:off x="190501" y="204687"/>
            <a:ext cx="571349" cy="646200"/>
            <a:chOff x="190501" y="204687"/>
            <a:chExt cx="571349" cy="646200"/>
          </a:xfrm>
        </p:grpSpPr>
        <p:sp>
          <p:nvSpPr>
            <p:cNvPr id="283" name="Google Shape;283;g8eb0522a82_0_90"/>
            <p:cNvSpPr/>
            <p:nvPr/>
          </p:nvSpPr>
          <p:spPr>
            <a:xfrm>
              <a:off x="190501" y="204687"/>
              <a:ext cx="285600" cy="646200"/>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84" name="Google Shape;284;g8eb0522a82_0_90"/>
            <p:cNvSpPr/>
            <p:nvPr/>
          </p:nvSpPr>
          <p:spPr>
            <a:xfrm>
              <a:off x="476250" y="204687"/>
              <a:ext cx="285600" cy="646200"/>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85" name="Google Shape;285;g8eb0522a82_0_90"/>
          <p:cNvGrpSpPr/>
          <p:nvPr/>
        </p:nvGrpSpPr>
        <p:grpSpPr>
          <a:xfrm>
            <a:off x="804281" y="204686"/>
            <a:ext cx="571349" cy="646200"/>
            <a:chOff x="190501" y="204687"/>
            <a:chExt cx="571349" cy="646200"/>
          </a:xfrm>
        </p:grpSpPr>
        <p:sp>
          <p:nvSpPr>
            <p:cNvPr id="286" name="Google Shape;286;g8eb0522a82_0_90"/>
            <p:cNvSpPr/>
            <p:nvPr/>
          </p:nvSpPr>
          <p:spPr>
            <a:xfrm>
              <a:off x="190501" y="204687"/>
              <a:ext cx="285600" cy="646200"/>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87" name="Google Shape;287;g8eb0522a82_0_90"/>
            <p:cNvSpPr/>
            <p:nvPr/>
          </p:nvSpPr>
          <p:spPr>
            <a:xfrm>
              <a:off x="476250" y="204687"/>
              <a:ext cx="285600" cy="646200"/>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sp>
        <p:nvSpPr>
          <p:cNvPr id="288" name="Google Shape;288;g8eb0522a82_0_90"/>
          <p:cNvSpPr/>
          <p:nvPr/>
        </p:nvSpPr>
        <p:spPr>
          <a:xfrm>
            <a:off x="2852917" y="1608524"/>
            <a:ext cx="1731600" cy="1731600"/>
          </a:xfrm>
          <a:prstGeom prst="ellipse">
            <a:avLst/>
          </a:prstGeom>
          <a:solidFill>
            <a:srgbClr val="D8D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g8eb0522a82_0_90"/>
          <p:cNvSpPr/>
          <p:nvPr/>
        </p:nvSpPr>
        <p:spPr>
          <a:xfrm>
            <a:off x="5172170" y="1608524"/>
            <a:ext cx="1731600" cy="1731600"/>
          </a:xfrm>
          <a:prstGeom prst="ellipse">
            <a:avLst/>
          </a:prstGeom>
          <a:solidFill>
            <a:srgbClr val="D8D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g8eb0522a82_0_90"/>
          <p:cNvSpPr/>
          <p:nvPr/>
        </p:nvSpPr>
        <p:spPr>
          <a:xfrm>
            <a:off x="7491422" y="1608524"/>
            <a:ext cx="1731600" cy="1731600"/>
          </a:xfrm>
          <a:prstGeom prst="ellipse">
            <a:avLst/>
          </a:prstGeom>
          <a:solidFill>
            <a:srgbClr val="D8D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g8eb0522a82_0_90"/>
          <p:cNvSpPr/>
          <p:nvPr/>
        </p:nvSpPr>
        <p:spPr>
          <a:xfrm>
            <a:off x="9810674" y="1608524"/>
            <a:ext cx="1731600" cy="1731600"/>
          </a:xfrm>
          <a:prstGeom prst="ellipse">
            <a:avLst/>
          </a:prstGeom>
          <a:solidFill>
            <a:srgbClr val="D8D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g8eb0522a82_0_90"/>
          <p:cNvSpPr/>
          <p:nvPr/>
        </p:nvSpPr>
        <p:spPr>
          <a:xfrm>
            <a:off x="349775" y="5525625"/>
            <a:ext cx="11528700" cy="780000"/>
          </a:xfrm>
          <a:prstGeom prst="leftRightArrow">
            <a:avLst>
              <a:gd name="adj1" fmla="val 50000"/>
              <a:gd name="adj2" fmla="val 50000"/>
            </a:avLst>
          </a:prstGeom>
          <a:solidFill>
            <a:srgbClr val="D8D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g8eb0522a82_0_90"/>
          <p:cNvSpPr txBox="1"/>
          <p:nvPr/>
        </p:nvSpPr>
        <p:spPr>
          <a:xfrm>
            <a:off x="2959226" y="1946550"/>
            <a:ext cx="1476300" cy="1015800"/>
          </a:xfrm>
          <a:prstGeom prst="rect">
            <a:avLst/>
          </a:prstGeom>
          <a:noFill/>
          <a:ln>
            <a:noFill/>
          </a:ln>
        </p:spPr>
        <p:txBody>
          <a:bodyPr spcFirstLastPara="1" wrap="square" lIns="91425" tIns="45700" rIns="91425" bIns="45700" anchor="t" anchorCtr="0">
            <a:noAutofit/>
          </a:bodyPr>
          <a:lstStyle/>
          <a:p>
            <a:pPr marL="0" lvl="0" indent="0" algn="ctr" rtl="0">
              <a:lnSpc>
                <a:spcPct val="115000"/>
              </a:lnSpc>
              <a:spcBef>
                <a:spcPts val="0"/>
              </a:spcBef>
              <a:spcAft>
                <a:spcPts val="0"/>
              </a:spcAft>
              <a:buSzPts val="1100"/>
              <a:buNone/>
            </a:pPr>
            <a:endParaRPr sz="2400" b="1">
              <a:solidFill>
                <a:srgbClr val="404040"/>
              </a:solidFill>
            </a:endParaRPr>
          </a:p>
          <a:p>
            <a:pPr marL="0" marR="0" lvl="0" indent="0" algn="ctr" rtl="0">
              <a:spcBef>
                <a:spcPts val="0"/>
              </a:spcBef>
              <a:spcAft>
                <a:spcPts val="0"/>
              </a:spcAft>
              <a:buNone/>
            </a:pPr>
            <a:endParaRPr sz="6000" b="1">
              <a:solidFill>
                <a:srgbClr val="3F3F3F"/>
              </a:solidFill>
              <a:latin typeface="Century Gothic"/>
              <a:ea typeface="Century Gothic"/>
              <a:cs typeface="Century Gothic"/>
              <a:sym typeface="Century Gothic"/>
            </a:endParaRPr>
          </a:p>
        </p:txBody>
      </p:sp>
      <p:sp>
        <p:nvSpPr>
          <p:cNvPr id="294" name="Google Shape;294;g8eb0522a82_0_90"/>
          <p:cNvSpPr txBox="1"/>
          <p:nvPr/>
        </p:nvSpPr>
        <p:spPr>
          <a:xfrm>
            <a:off x="5386401" y="1946550"/>
            <a:ext cx="1476300" cy="1015800"/>
          </a:xfrm>
          <a:prstGeom prst="rect">
            <a:avLst/>
          </a:prstGeom>
          <a:noFill/>
          <a:ln>
            <a:noFill/>
          </a:ln>
        </p:spPr>
        <p:txBody>
          <a:bodyPr spcFirstLastPara="1" wrap="square" lIns="91425" tIns="45700" rIns="91425" bIns="45700" anchor="t" anchorCtr="0">
            <a:noAutofit/>
          </a:bodyPr>
          <a:lstStyle/>
          <a:p>
            <a:pPr marL="0" lvl="0" indent="0" algn="ctr" rtl="0">
              <a:lnSpc>
                <a:spcPct val="115000"/>
              </a:lnSpc>
              <a:spcBef>
                <a:spcPts val="0"/>
              </a:spcBef>
              <a:spcAft>
                <a:spcPts val="0"/>
              </a:spcAft>
              <a:buSzPts val="1100"/>
              <a:buNone/>
            </a:pPr>
            <a:endParaRPr sz="2400" b="1">
              <a:solidFill>
                <a:srgbClr val="404040"/>
              </a:solidFill>
            </a:endParaRPr>
          </a:p>
          <a:p>
            <a:pPr marL="0" marR="0" lvl="0" indent="0" algn="ctr" rtl="0">
              <a:spcBef>
                <a:spcPts val="0"/>
              </a:spcBef>
              <a:spcAft>
                <a:spcPts val="0"/>
              </a:spcAft>
              <a:buNone/>
            </a:pPr>
            <a:endParaRPr sz="6000" b="1">
              <a:solidFill>
                <a:srgbClr val="3F3F3F"/>
              </a:solidFill>
              <a:latin typeface="Century Gothic"/>
              <a:ea typeface="Century Gothic"/>
              <a:cs typeface="Century Gothic"/>
              <a:sym typeface="Century Gothic"/>
            </a:endParaRPr>
          </a:p>
        </p:txBody>
      </p:sp>
      <p:sp>
        <p:nvSpPr>
          <p:cNvPr id="295" name="Google Shape;295;g8eb0522a82_0_90"/>
          <p:cNvSpPr txBox="1"/>
          <p:nvPr/>
        </p:nvSpPr>
        <p:spPr>
          <a:xfrm>
            <a:off x="7702726" y="1946550"/>
            <a:ext cx="1349400" cy="1015800"/>
          </a:xfrm>
          <a:prstGeom prst="rect">
            <a:avLst/>
          </a:prstGeom>
          <a:noFill/>
          <a:ln>
            <a:noFill/>
          </a:ln>
        </p:spPr>
        <p:txBody>
          <a:bodyPr spcFirstLastPara="1" wrap="square" lIns="91425" tIns="45700" rIns="91425" bIns="45700" anchor="t" anchorCtr="0">
            <a:noAutofit/>
          </a:bodyPr>
          <a:lstStyle/>
          <a:p>
            <a:pPr marL="0" lvl="0" indent="0" algn="ctr" rtl="0">
              <a:lnSpc>
                <a:spcPct val="115000"/>
              </a:lnSpc>
              <a:spcBef>
                <a:spcPts val="0"/>
              </a:spcBef>
              <a:spcAft>
                <a:spcPts val="0"/>
              </a:spcAft>
              <a:buSzPts val="1100"/>
              <a:buNone/>
            </a:pPr>
            <a:endParaRPr sz="2400" b="1">
              <a:solidFill>
                <a:srgbClr val="404040"/>
              </a:solidFill>
            </a:endParaRPr>
          </a:p>
          <a:p>
            <a:pPr marL="0" marR="0" lvl="0" indent="0" algn="ctr" rtl="0">
              <a:spcBef>
                <a:spcPts val="0"/>
              </a:spcBef>
              <a:spcAft>
                <a:spcPts val="0"/>
              </a:spcAft>
              <a:buNone/>
            </a:pPr>
            <a:endParaRPr sz="6000" b="1">
              <a:solidFill>
                <a:srgbClr val="3F3F3F"/>
              </a:solidFill>
              <a:latin typeface="Century Gothic"/>
              <a:ea typeface="Century Gothic"/>
              <a:cs typeface="Century Gothic"/>
              <a:sym typeface="Century Gothic"/>
            </a:endParaRPr>
          </a:p>
        </p:txBody>
      </p:sp>
      <p:sp>
        <p:nvSpPr>
          <p:cNvPr id="296" name="Google Shape;296;g8eb0522a82_0_90"/>
          <p:cNvSpPr txBox="1"/>
          <p:nvPr/>
        </p:nvSpPr>
        <p:spPr>
          <a:xfrm>
            <a:off x="10001738" y="1946550"/>
            <a:ext cx="1349400" cy="1015800"/>
          </a:xfrm>
          <a:prstGeom prst="rect">
            <a:avLst/>
          </a:prstGeom>
          <a:noFill/>
          <a:ln>
            <a:noFill/>
          </a:ln>
        </p:spPr>
        <p:txBody>
          <a:bodyPr spcFirstLastPara="1" wrap="square" lIns="91425" tIns="45700" rIns="91425" bIns="45700" anchor="t" anchorCtr="0">
            <a:noAutofit/>
          </a:bodyPr>
          <a:lstStyle/>
          <a:p>
            <a:pPr marL="0" lvl="0" indent="0" algn="ctr" rtl="0">
              <a:lnSpc>
                <a:spcPct val="115000"/>
              </a:lnSpc>
              <a:spcBef>
                <a:spcPts val="0"/>
              </a:spcBef>
              <a:spcAft>
                <a:spcPts val="0"/>
              </a:spcAft>
              <a:buSzPts val="1100"/>
              <a:buNone/>
            </a:pPr>
            <a:endParaRPr sz="2400" b="1">
              <a:solidFill>
                <a:srgbClr val="404040"/>
              </a:solidFill>
            </a:endParaRPr>
          </a:p>
          <a:p>
            <a:pPr marL="0" marR="0" lvl="0" indent="0" algn="ctr" rtl="0">
              <a:spcBef>
                <a:spcPts val="0"/>
              </a:spcBef>
              <a:spcAft>
                <a:spcPts val="0"/>
              </a:spcAft>
              <a:buNone/>
            </a:pPr>
            <a:endParaRPr sz="6000" b="1">
              <a:solidFill>
                <a:srgbClr val="3F3F3F"/>
              </a:solidFill>
              <a:latin typeface="Century Gothic"/>
              <a:ea typeface="Century Gothic"/>
              <a:cs typeface="Century Gothic"/>
              <a:sym typeface="Century Gothic"/>
            </a:endParaRPr>
          </a:p>
        </p:txBody>
      </p:sp>
      <p:sp>
        <p:nvSpPr>
          <p:cNvPr id="297" name="Google Shape;297;g8eb0522a82_0_90"/>
          <p:cNvSpPr/>
          <p:nvPr/>
        </p:nvSpPr>
        <p:spPr>
          <a:xfrm>
            <a:off x="533674" y="1608524"/>
            <a:ext cx="1731600" cy="1731600"/>
          </a:xfrm>
          <a:prstGeom prst="ellipse">
            <a:avLst/>
          </a:prstGeom>
          <a:solidFill>
            <a:srgbClr val="D8D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g8eb0522a82_0_90"/>
          <p:cNvSpPr txBox="1"/>
          <p:nvPr/>
        </p:nvSpPr>
        <p:spPr>
          <a:xfrm>
            <a:off x="533650" y="1946550"/>
            <a:ext cx="1731600" cy="1015800"/>
          </a:xfrm>
          <a:prstGeom prst="rect">
            <a:avLst/>
          </a:prstGeom>
          <a:noFill/>
          <a:ln>
            <a:noFill/>
          </a:ln>
        </p:spPr>
        <p:txBody>
          <a:bodyPr spcFirstLastPara="1" wrap="square" lIns="91425" tIns="45700" rIns="91425" bIns="45700" anchor="t" anchorCtr="0">
            <a:noAutofit/>
          </a:bodyPr>
          <a:lstStyle/>
          <a:p>
            <a:pPr marL="0" lvl="0" indent="0" algn="ctr" rtl="0">
              <a:lnSpc>
                <a:spcPct val="115000"/>
              </a:lnSpc>
              <a:spcBef>
                <a:spcPts val="0"/>
              </a:spcBef>
              <a:spcAft>
                <a:spcPts val="0"/>
              </a:spcAft>
              <a:buSzPts val="1100"/>
              <a:buNone/>
            </a:pPr>
            <a:endParaRPr sz="2400" b="1">
              <a:solidFill>
                <a:srgbClr val="404040"/>
              </a:solidFill>
            </a:endParaRPr>
          </a:p>
          <a:p>
            <a:pPr marL="0" marR="0" lvl="0" indent="0" algn="ctr" rtl="0">
              <a:spcBef>
                <a:spcPts val="0"/>
              </a:spcBef>
              <a:spcAft>
                <a:spcPts val="0"/>
              </a:spcAft>
              <a:buNone/>
            </a:pPr>
            <a:endParaRPr sz="6000" b="1">
              <a:solidFill>
                <a:srgbClr val="3F3F3F"/>
              </a:solidFill>
              <a:latin typeface="Century Gothic"/>
              <a:ea typeface="Century Gothic"/>
              <a:cs typeface="Century Gothic"/>
              <a:sym typeface="Century Gothic"/>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grpSp>
        <p:nvGrpSpPr>
          <p:cNvPr id="303" name="Google Shape;303;p5"/>
          <p:cNvGrpSpPr/>
          <p:nvPr/>
        </p:nvGrpSpPr>
        <p:grpSpPr>
          <a:xfrm>
            <a:off x="-1" y="0"/>
            <a:ext cx="12181114" cy="6858000"/>
            <a:chOff x="1110342" y="0"/>
            <a:chExt cx="12181114" cy="6858000"/>
          </a:xfrm>
        </p:grpSpPr>
        <p:pic>
          <p:nvPicPr>
            <p:cNvPr id="304" name="Google Shape;304;p5"/>
            <p:cNvPicPr preferRelativeResize="0"/>
            <p:nvPr/>
          </p:nvPicPr>
          <p:blipFill rotWithShape="1">
            <a:blip r:embed="rId3">
              <a:alphaModFix/>
            </a:blip>
            <a:srcRect t="7812" r="32857" b="7813"/>
            <a:stretch/>
          </p:blipFill>
          <p:spPr>
            <a:xfrm>
              <a:off x="5105399" y="0"/>
              <a:ext cx="8186057" cy="6858000"/>
            </a:xfrm>
            <a:prstGeom prst="rect">
              <a:avLst/>
            </a:prstGeom>
            <a:noFill/>
            <a:ln>
              <a:noFill/>
            </a:ln>
          </p:spPr>
        </p:pic>
        <p:pic>
          <p:nvPicPr>
            <p:cNvPr id="305" name="Google Shape;305;p5"/>
            <p:cNvPicPr preferRelativeResize="0"/>
            <p:nvPr/>
          </p:nvPicPr>
          <p:blipFill rotWithShape="1">
            <a:blip r:embed="rId3">
              <a:alphaModFix/>
            </a:blip>
            <a:srcRect l="67232" t="7812" b="7813"/>
            <a:stretch/>
          </p:blipFill>
          <p:spPr>
            <a:xfrm>
              <a:off x="1110342" y="0"/>
              <a:ext cx="3995057" cy="6858000"/>
            </a:xfrm>
            <a:prstGeom prst="rect">
              <a:avLst/>
            </a:prstGeom>
            <a:noFill/>
            <a:ln>
              <a:noFill/>
            </a:ln>
          </p:spPr>
        </p:pic>
      </p:grpSp>
      <p:sp>
        <p:nvSpPr>
          <p:cNvPr id="306" name="Google Shape;306;p5"/>
          <p:cNvSpPr/>
          <p:nvPr/>
        </p:nvSpPr>
        <p:spPr>
          <a:xfrm>
            <a:off x="0" y="1"/>
            <a:ext cx="7151914" cy="6858000"/>
          </a:xfrm>
          <a:prstGeom prst="rect">
            <a:avLst/>
          </a:prstGeom>
          <a:solidFill>
            <a:srgbClr val="3F3F3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7" name="Google Shape;307;p5"/>
          <p:cNvSpPr txBox="1"/>
          <p:nvPr/>
        </p:nvSpPr>
        <p:spPr>
          <a:xfrm>
            <a:off x="1112136" y="766454"/>
            <a:ext cx="4650632" cy="83099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800" b="1">
                <a:solidFill>
                  <a:schemeClr val="lt1"/>
                </a:solidFill>
                <a:latin typeface="Century Gothic"/>
                <a:ea typeface="Century Gothic"/>
                <a:cs typeface="Century Gothic"/>
                <a:sym typeface="Century Gothic"/>
              </a:rPr>
              <a:t>Insert Title Here</a:t>
            </a:r>
            <a:endParaRPr sz="4800" b="1">
              <a:solidFill>
                <a:schemeClr val="lt1"/>
              </a:solidFill>
              <a:latin typeface="Century Gothic"/>
              <a:ea typeface="Century Gothic"/>
              <a:cs typeface="Century Gothic"/>
              <a:sym typeface="Century Gothic"/>
            </a:endParaRPr>
          </a:p>
        </p:txBody>
      </p:sp>
      <p:sp>
        <p:nvSpPr>
          <p:cNvPr id="308" name="Google Shape;308;p5"/>
          <p:cNvSpPr txBox="1"/>
          <p:nvPr/>
        </p:nvSpPr>
        <p:spPr>
          <a:xfrm>
            <a:off x="755650" y="2990000"/>
            <a:ext cx="5397500" cy="3139321"/>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solidFill>
                  <a:schemeClr val="lt1"/>
                </a:solidFill>
                <a:latin typeface="Calibri"/>
                <a:ea typeface="Calibri"/>
                <a:cs typeface="Calibri"/>
                <a:sym typeface="Calibri"/>
              </a:rPr>
              <a:t>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endParaRPr sz="1800">
              <a:solidFill>
                <a:schemeClr val="lt1"/>
              </a:solidFill>
              <a:latin typeface="Calibri"/>
              <a:ea typeface="Calibri"/>
              <a:cs typeface="Calibri"/>
              <a:sym typeface="Calibri"/>
            </a:endParaRPr>
          </a:p>
        </p:txBody>
      </p:sp>
      <p:sp>
        <p:nvSpPr>
          <p:cNvPr id="309" name="Google Shape;309;p5"/>
          <p:cNvSpPr txBox="1"/>
          <p:nvPr/>
        </p:nvSpPr>
        <p:spPr>
          <a:xfrm>
            <a:off x="679450" y="766454"/>
            <a:ext cx="76200" cy="83099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800">
                <a:solidFill>
                  <a:schemeClr val="lt1"/>
                </a:solidFill>
                <a:latin typeface="Century Gothic"/>
                <a:ea typeface="Century Gothic"/>
                <a:cs typeface="Century Gothic"/>
                <a:sym typeface="Century Gothic"/>
              </a:rPr>
              <a:t>“</a:t>
            </a:r>
            <a:endParaRPr sz="4800">
              <a:solidFill>
                <a:schemeClr val="lt1"/>
              </a:solidFill>
              <a:latin typeface="Century Gothic"/>
              <a:ea typeface="Century Gothic"/>
              <a:cs typeface="Century Gothic"/>
              <a:sym typeface="Century Gothic"/>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8"/>
          <p:cNvSpPr/>
          <p:nvPr/>
        </p:nvSpPr>
        <p:spPr>
          <a:xfrm>
            <a:off x="0" y="0"/>
            <a:ext cx="6096000" cy="4571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5" name="Google Shape;315;p8"/>
          <p:cNvSpPr txBox="1"/>
          <p:nvPr/>
        </p:nvSpPr>
        <p:spPr>
          <a:xfrm>
            <a:off x="1907033" y="204686"/>
            <a:ext cx="4188967" cy="646331"/>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3600" b="1">
                <a:solidFill>
                  <a:srgbClr val="3F3F3F"/>
                </a:solidFill>
                <a:latin typeface="Century Gothic"/>
                <a:ea typeface="Century Gothic"/>
                <a:cs typeface="Century Gothic"/>
                <a:sym typeface="Century Gothic"/>
              </a:rPr>
              <a:t>Insert Title Here</a:t>
            </a:r>
            <a:endParaRPr sz="3600" b="1">
              <a:solidFill>
                <a:srgbClr val="3F3F3F"/>
              </a:solidFill>
              <a:latin typeface="Century Gothic"/>
              <a:ea typeface="Century Gothic"/>
              <a:cs typeface="Century Gothic"/>
              <a:sym typeface="Century Gothic"/>
            </a:endParaRPr>
          </a:p>
        </p:txBody>
      </p:sp>
      <p:cxnSp>
        <p:nvCxnSpPr>
          <p:cNvPr id="316" name="Google Shape;316;p8"/>
          <p:cNvCxnSpPr/>
          <p:nvPr/>
        </p:nvCxnSpPr>
        <p:spPr>
          <a:xfrm>
            <a:off x="0" y="1009986"/>
            <a:ext cx="12192000" cy="0"/>
          </a:xfrm>
          <a:prstGeom prst="straightConnector1">
            <a:avLst/>
          </a:prstGeom>
          <a:noFill/>
          <a:ln w="9525" cap="flat" cmpd="sng">
            <a:solidFill>
              <a:srgbClr val="F2F2F2"/>
            </a:solidFill>
            <a:prstDash val="solid"/>
            <a:miter lim="800000"/>
            <a:headEnd type="none" w="sm" len="sm"/>
            <a:tailEnd type="none" w="sm" len="sm"/>
          </a:ln>
        </p:spPr>
      </p:cxnSp>
      <p:grpSp>
        <p:nvGrpSpPr>
          <p:cNvPr id="317" name="Google Shape;317;p8"/>
          <p:cNvGrpSpPr/>
          <p:nvPr/>
        </p:nvGrpSpPr>
        <p:grpSpPr>
          <a:xfrm>
            <a:off x="190501" y="204687"/>
            <a:ext cx="571498" cy="646331"/>
            <a:chOff x="190501" y="204687"/>
            <a:chExt cx="571498" cy="646331"/>
          </a:xfrm>
        </p:grpSpPr>
        <p:sp>
          <p:nvSpPr>
            <p:cNvPr id="318" name="Google Shape;318;p8"/>
            <p:cNvSpPr/>
            <p:nvPr/>
          </p:nvSpPr>
          <p:spPr>
            <a:xfrm>
              <a:off x="190501" y="204687"/>
              <a:ext cx="285749" cy="646331"/>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319" name="Google Shape;319;p8"/>
            <p:cNvSpPr/>
            <p:nvPr/>
          </p:nvSpPr>
          <p:spPr>
            <a:xfrm>
              <a:off x="476250" y="204687"/>
              <a:ext cx="285749" cy="646331"/>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320" name="Google Shape;320;p8"/>
          <p:cNvGrpSpPr/>
          <p:nvPr/>
        </p:nvGrpSpPr>
        <p:grpSpPr>
          <a:xfrm>
            <a:off x="804281" y="204686"/>
            <a:ext cx="571498" cy="646331"/>
            <a:chOff x="190501" y="204687"/>
            <a:chExt cx="571498" cy="646331"/>
          </a:xfrm>
        </p:grpSpPr>
        <p:sp>
          <p:nvSpPr>
            <p:cNvPr id="321" name="Google Shape;321;p8"/>
            <p:cNvSpPr/>
            <p:nvPr/>
          </p:nvSpPr>
          <p:spPr>
            <a:xfrm>
              <a:off x="190501" y="204687"/>
              <a:ext cx="285749" cy="646331"/>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322" name="Google Shape;322;p8"/>
            <p:cNvSpPr/>
            <p:nvPr/>
          </p:nvSpPr>
          <p:spPr>
            <a:xfrm>
              <a:off x="476250" y="204687"/>
              <a:ext cx="285749" cy="646331"/>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323" name="Google Shape;323;p8"/>
          <p:cNvGrpSpPr/>
          <p:nvPr/>
        </p:nvGrpSpPr>
        <p:grpSpPr>
          <a:xfrm>
            <a:off x="476250" y="2489276"/>
            <a:ext cx="5321036" cy="2987249"/>
            <a:chOff x="6451505" y="2362276"/>
            <a:chExt cx="5321036" cy="2987249"/>
          </a:xfrm>
        </p:grpSpPr>
        <p:sp>
          <p:nvSpPr>
            <p:cNvPr id="324" name="Google Shape;324;p8"/>
            <p:cNvSpPr/>
            <p:nvPr/>
          </p:nvSpPr>
          <p:spPr>
            <a:xfrm>
              <a:off x="8948658" y="3140206"/>
              <a:ext cx="163365" cy="715695"/>
            </a:xfrm>
            <a:custGeom>
              <a:avLst/>
              <a:gdLst/>
              <a:ahLst/>
              <a:cxnLst/>
              <a:rect l="l" t="t" r="r" b="b"/>
              <a:pathLst>
                <a:path w="120000" h="120000" extrusionOk="0">
                  <a:moveTo>
                    <a:pt x="120000" y="0"/>
                  </a:moveTo>
                  <a:lnTo>
                    <a:pt x="120000" y="120000"/>
                  </a:lnTo>
                  <a:lnTo>
                    <a:pt x="0" y="120000"/>
                  </a:lnTo>
                </a:path>
              </a:pathLst>
            </a:custGeom>
            <a:noFill/>
            <a:ln w="12700" cap="flat" cmpd="sng">
              <a:solidFill>
                <a:srgbClr val="746F6F"/>
              </a:solidFill>
              <a:prstDash val="solid"/>
              <a:miter lim="800000"/>
              <a:headEnd type="none" w="sm" len="sm"/>
              <a:tailEnd type="none" w="sm" len="sm"/>
            </a:ln>
          </p:spPr>
        </p:sp>
        <p:sp>
          <p:nvSpPr>
            <p:cNvPr id="325" name="Google Shape;325;p8"/>
            <p:cNvSpPr/>
            <p:nvPr/>
          </p:nvSpPr>
          <p:spPr>
            <a:xfrm>
              <a:off x="9112023" y="3140206"/>
              <a:ext cx="1882589" cy="1431390"/>
            </a:xfrm>
            <a:custGeom>
              <a:avLst/>
              <a:gdLst/>
              <a:ahLst/>
              <a:cxnLst/>
              <a:rect l="l" t="t" r="r" b="b"/>
              <a:pathLst>
                <a:path w="120000" h="120000" extrusionOk="0">
                  <a:moveTo>
                    <a:pt x="0" y="0"/>
                  </a:moveTo>
                  <a:lnTo>
                    <a:pt x="0" y="106304"/>
                  </a:lnTo>
                  <a:lnTo>
                    <a:pt x="120000" y="106304"/>
                  </a:lnTo>
                  <a:lnTo>
                    <a:pt x="120000" y="120000"/>
                  </a:lnTo>
                </a:path>
              </a:pathLst>
            </a:custGeom>
            <a:noFill/>
            <a:ln w="12700" cap="flat" cmpd="sng">
              <a:solidFill>
                <a:srgbClr val="746F6F"/>
              </a:solidFill>
              <a:prstDash val="solid"/>
              <a:miter lim="800000"/>
              <a:headEnd type="none" w="sm" len="sm"/>
              <a:tailEnd type="none" w="sm" len="sm"/>
            </a:ln>
          </p:spPr>
        </p:sp>
        <p:sp>
          <p:nvSpPr>
            <p:cNvPr id="326" name="Google Shape;326;p8"/>
            <p:cNvSpPr/>
            <p:nvPr/>
          </p:nvSpPr>
          <p:spPr>
            <a:xfrm>
              <a:off x="9066304" y="3140206"/>
              <a:ext cx="91440" cy="1431390"/>
            </a:xfrm>
            <a:custGeom>
              <a:avLst/>
              <a:gdLst/>
              <a:ahLst/>
              <a:cxnLst/>
              <a:rect l="l" t="t" r="r" b="b"/>
              <a:pathLst>
                <a:path w="120000" h="120000" extrusionOk="0">
                  <a:moveTo>
                    <a:pt x="60000" y="0"/>
                  </a:moveTo>
                  <a:lnTo>
                    <a:pt x="60000" y="120000"/>
                  </a:lnTo>
                </a:path>
              </a:pathLst>
            </a:custGeom>
            <a:noFill/>
            <a:ln w="12700" cap="flat" cmpd="sng">
              <a:solidFill>
                <a:srgbClr val="746F6F"/>
              </a:solidFill>
              <a:prstDash val="solid"/>
              <a:miter lim="800000"/>
              <a:headEnd type="none" w="sm" len="sm"/>
              <a:tailEnd type="none" w="sm" len="sm"/>
            </a:ln>
          </p:spPr>
        </p:sp>
        <p:sp>
          <p:nvSpPr>
            <p:cNvPr id="327" name="Google Shape;327;p8"/>
            <p:cNvSpPr/>
            <p:nvPr/>
          </p:nvSpPr>
          <p:spPr>
            <a:xfrm>
              <a:off x="7229434" y="3140206"/>
              <a:ext cx="1882589" cy="1431390"/>
            </a:xfrm>
            <a:custGeom>
              <a:avLst/>
              <a:gdLst/>
              <a:ahLst/>
              <a:cxnLst/>
              <a:rect l="l" t="t" r="r" b="b"/>
              <a:pathLst>
                <a:path w="120000" h="120000" extrusionOk="0">
                  <a:moveTo>
                    <a:pt x="120000" y="0"/>
                  </a:moveTo>
                  <a:lnTo>
                    <a:pt x="120000" y="106304"/>
                  </a:lnTo>
                  <a:lnTo>
                    <a:pt x="0" y="106304"/>
                  </a:lnTo>
                  <a:lnTo>
                    <a:pt x="0" y="120000"/>
                  </a:lnTo>
                </a:path>
              </a:pathLst>
            </a:custGeom>
            <a:noFill/>
            <a:ln w="12700" cap="flat" cmpd="sng">
              <a:solidFill>
                <a:srgbClr val="746F6F"/>
              </a:solidFill>
              <a:prstDash val="solid"/>
              <a:miter lim="800000"/>
              <a:headEnd type="none" w="sm" len="sm"/>
              <a:tailEnd type="none" w="sm" len="sm"/>
            </a:ln>
          </p:spPr>
        </p:sp>
        <p:sp>
          <p:nvSpPr>
            <p:cNvPr id="328" name="Google Shape;328;p8"/>
            <p:cNvSpPr/>
            <p:nvPr/>
          </p:nvSpPr>
          <p:spPr>
            <a:xfrm>
              <a:off x="8334094" y="2362276"/>
              <a:ext cx="1555858" cy="777929"/>
            </a:xfrm>
            <a:custGeom>
              <a:avLst/>
              <a:gdLst/>
              <a:ahLst/>
              <a:cxnLst/>
              <a:rect l="l" t="t" r="r" b="b"/>
              <a:pathLst>
                <a:path w="1555858" h="777929" extrusionOk="0">
                  <a:moveTo>
                    <a:pt x="0" y="0"/>
                  </a:moveTo>
                  <a:lnTo>
                    <a:pt x="1555858" y="0"/>
                  </a:lnTo>
                  <a:lnTo>
                    <a:pt x="1555858" y="777929"/>
                  </a:lnTo>
                  <a:lnTo>
                    <a:pt x="0" y="777929"/>
                  </a:lnTo>
                  <a:lnTo>
                    <a:pt x="0" y="0"/>
                  </a:lnTo>
                  <a:close/>
                </a:path>
              </a:pathLst>
            </a:custGeom>
            <a:solidFill>
              <a:srgbClr val="FED333"/>
            </a:solidFill>
            <a:ln>
              <a:noFill/>
            </a:ln>
          </p:spPr>
          <p:txBody>
            <a:bodyPr spcFirstLastPara="1" wrap="square" lIns="15875" tIns="15875" rIns="15875" bIns="15875" anchor="ctr" anchorCtr="0">
              <a:noAutofit/>
            </a:bodyPr>
            <a:lstStyle/>
            <a:p>
              <a:pPr marL="0" marR="0" lvl="0" indent="0" algn="ctr" rtl="0">
                <a:lnSpc>
                  <a:spcPct val="90000"/>
                </a:lnSpc>
                <a:spcBef>
                  <a:spcPts val="0"/>
                </a:spcBef>
                <a:spcAft>
                  <a:spcPts val="0"/>
                </a:spcAft>
                <a:buNone/>
              </a:pPr>
              <a:endParaRPr sz="2500">
                <a:solidFill>
                  <a:schemeClr val="lt1"/>
                </a:solidFill>
                <a:latin typeface="Calibri"/>
                <a:ea typeface="Calibri"/>
                <a:cs typeface="Calibri"/>
                <a:sym typeface="Calibri"/>
              </a:endParaRPr>
            </a:p>
          </p:txBody>
        </p:sp>
        <p:sp>
          <p:nvSpPr>
            <p:cNvPr id="329" name="Google Shape;329;p8"/>
            <p:cNvSpPr/>
            <p:nvPr/>
          </p:nvSpPr>
          <p:spPr>
            <a:xfrm>
              <a:off x="6451505" y="4571596"/>
              <a:ext cx="1555858" cy="777929"/>
            </a:xfrm>
            <a:custGeom>
              <a:avLst/>
              <a:gdLst/>
              <a:ahLst/>
              <a:cxnLst/>
              <a:rect l="l" t="t" r="r" b="b"/>
              <a:pathLst>
                <a:path w="1555858" h="777929" extrusionOk="0">
                  <a:moveTo>
                    <a:pt x="0" y="0"/>
                  </a:moveTo>
                  <a:lnTo>
                    <a:pt x="1555858" y="0"/>
                  </a:lnTo>
                  <a:lnTo>
                    <a:pt x="1555858" y="777929"/>
                  </a:lnTo>
                  <a:lnTo>
                    <a:pt x="0" y="777929"/>
                  </a:lnTo>
                  <a:lnTo>
                    <a:pt x="0" y="0"/>
                  </a:lnTo>
                  <a:close/>
                </a:path>
              </a:pathLst>
            </a:custGeom>
            <a:solidFill>
              <a:srgbClr val="E4E4E4"/>
            </a:solidFill>
            <a:ln>
              <a:noFill/>
            </a:ln>
          </p:spPr>
          <p:txBody>
            <a:bodyPr spcFirstLastPara="1" wrap="square" lIns="15875" tIns="15875" rIns="15875" bIns="15875" anchor="ctr" anchorCtr="0">
              <a:noAutofit/>
            </a:bodyPr>
            <a:lstStyle/>
            <a:p>
              <a:pPr marL="0" marR="0" lvl="0" indent="0" algn="ctr" rtl="0">
                <a:lnSpc>
                  <a:spcPct val="90000"/>
                </a:lnSpc>
                <a:spcBef>
                  <a:spcPts val="0"/>
                </a:spcBef>
                <a:spcAft>
                  <a:spcPts val="0"/>
                </a:spcAft>
                <a:buNone/>
              </a:pPr>
              <a:endParaRPr sz="2500">
                <a:solidFill>
                  <a:schemeClr val="lt1"/>
                </a:solidFill>
                <a:latin typeface="Calibri"/>
                <a:ea typeface="Calibri"/>
                <a:cs typeface="Calibri"/>
                <a:sym typeface="Calibri"/>
              </a:endParaRPr>
            </a:p>
          </p:txBody>
        </p:sp>
        <p:sp>
          <p:nvSpPr>
            <p:cNvPr id="330" name="Google Shape;330;p8"/>
            <p:cNvSpPr/>
            <p:nvPr/>
          </p:nvSpPr>
          <p:spPr>
            <a:xfrm>
              <a:off x="8334094" y="4571596"/>
              <a:ext cx="1555858" cy="777929"/>
            </a:xfrm>
            <a:custGeom>
              <a:avLst/>
              <a:gdLst/>
              <a:ahLst/>
              <a:cxnLst/>
              <a:rect l="l" t="t" r="r" b="b"/>
              <a:pathLst>
                <a:path w="1555858" h="777929" extrusionOk="0">
                  <a:moveTo>
                    <a:pt x="0" y="0"/>
                  </a:moveTo>
                  <a:lnTo>
                    <a:pt x="1555858" y="0"/>
                  </a:lnTo>
                  <a:lnTo>
                    <a:pt x="1555858" y="777929"/>
                  </a:lnTo>
                  <a:lnTo>
                    <a:pt x="0" y="777929"/>
                  </a:lnTo>
                  <a:lnTo>
                    <a:pt x="0" y="0"/>
                  </a:lnTo>
                  <a:close/>
                </a:path>
              </a:pathLst>
            </a:custGeom>
            <a:solidFill>
              <a:srgbClr val="E4E4E4"/>
            </a:solidFill>
            <a:ln>
              <a:noFill/>
            </a:ln>
          </p:spPr>
          <p:txBody>
            <a:bodyPr spcFirstLastPara="1" wrap="square" lIns="15875" tIns="15875" rIns="15875" bIns="15875" anchor="ctr" anchorCtr="0">
              <a:noAutofit/>
            </a:bodyPr>
            <a:lstStyle/>
            <a:p>
              <a:pPr marL="0" marR="0" lvl="0" indent="0" algn="ctr" rtl="0">
                <a:lnSpc>
                  <a:spcPct val="90000"/>
                </a:lnSpc>
                <a:spcBef>
                  <a:spcPts val="0"/>
                </a:spcBef>
                <a:spcAft>
                  <a:spcPts val="0"/>
                </a:spcAft>
                <a:buNone/>
              </a:pPr>
              <a:endParaRPr sz="2500">
                <a:solidFill>
                  <a:schemeClr val="lt1"/>
                </a:solidFill>
                <a:latin typeface="Calibri"/>
                <a:ea typeface="Calibri"/>
                <a:cs typeface="Calibri"/>
                <a:sym typeface="Calibri"/>
              </a:endParaRPr>
            </a:p>
          </p:txBody>
        </p:sp>
        <p:sp>
          <p:nvSpPr>
            <p:cNvPr id="331" name="Google Shape;331;p8"/>
            <p:cNvSpPr/>
            <p:nvPr/>
          </p:nvSpPr>
          <p:spPr>
            <a:xfrm>
              <a:off x="10216683" y="4571596"/>
              <a:ext cx="1555858" cy="777929"/>
            </a:xfrm>
            <a:custGeom>
              <a:avLst/>
              <a:gdLst/>
              <a:ahLst/>
              <a:cxnLst/>
              <a:rect l="l" t="t" r="r" b="b"/>
              <a:pathLst>
                <a:path w="1555858" h="777929" extrusionOk="0">
                  <a:moveTo>
                    <a:pt x="0" y="0"/>
                  </a:moveTo>
                  <a:lnTo>
                    <a:pt x="1555858" y="0"/>
                  </a:lnTo>
                  <a:lnTo>
                    <a:pt x="1555858" y="777929"/>
                  </a:lnTo>
                  <a:lnTo>
                    <a:pt x="0" y="777929"/>
                  </a:lnTo>
                  <a:lnTo>
                    <a:pt x="0" y="0"/>
                  </a:lnTo>
                  <a:close/>
                </a:path>
              </a:pathLst>
            </a:custGeom>
            <a:solidFill>
              <a:srgbClr val="E4E4E4"/>
            </a:solidFill>
            <a:ln>
              <a:noFill/>
            </a:ln>
          </p:spPr>
          <p:txBody>
            <a:bodyPr spcFirstLastPara="1" wrap="square" lIns="15875" tIns="15875" rIns="15875" bIns="15875" anchor="ctr" anchorCtr="0">
              <a:noAutofit/>
            </a:bodyPr>
            <a:lstStyle/>
            <a:p>
              <a:pPr marL="0" marR="0" lvl="0" indent="0" algn="ctr" rtl="0">
                <a:lnSpc>
                  <a:spcPct val="90000"/>
                </a:lnSpc>
                <a:spcBef>
                  <a:spcPts val="0"/>
                </a:spcBef>
                <a:spcAft>
                  <a:spcPts val="0"/>
                </a:spcAft>
                <a:buNone/>
              </a:pPr>
              <a:endParaRPr sz="2500">
                <a:solidFill>
                  <a:schemeClr val="lt1"/>
                </a:solidFill>
                <a:latin typeface="Calibri"/>
                <a:ea typeface="Calibri"/>
                <a:cs typeface="Calibri"/>
                <a:sym typeface="Calibri"/>
              </a:endParaRPr>
            </a:p>
          </p:txBody>
        </p:sp>
        <p:sp>
          <p:nvSpPr>
            <p:cNvPr id="332" name="Google Shape;332;p8"/>
            <p:cNvSpPr/>
            <p:nvPr/>
          </p:nvSpPr>
          <p:spPr>
            <a:xfrm>
              <a:off x="7392799" y="3466936"/>
              <a:ext cx="1555858" cy="777929"/>
            </a:xfrm>
            <a:custGeom>
              <a:avLst/>
              <a:gdLst/>
              <a:ahLst/>
              <a:cxnLst/>
              <a:rect l="l" t="t" r="r" b="b"/>
              <a:pathLst>
                <a:path w="1555858" h="777929" extrusionOk="0">
                  <a:moveTo>
                    <a:pt x="0" y="0"/>
                  </a:moveTo>
                  <a:lnTo>
                    <a:pt x="1555858" y="0"/>
                  </a:lnTo>
                  <a:lnTo>
                    <a:pt x="1555858" y="777929"/>
                  </a:lnTo>
                  <a:lnTo>
                    <a:pt x="0" y="777929"/>
                  </a:lnTo>
                  <a:lnTo>
                    <a:pt x="0" y="0"/>
                  </a:lnTo>
                  <a:close/>
                </a:path>
              </a:pathLst>
            </a:custGeom>
            <a:solidFill>
              <a:srgbClr val="746F6F"/>
            </a:solidFill>
            <a:ln>
              <a:noFill/>
            </a:ln>
          </p:spPr>
          <p:txBody>
            <a:bodyPr spcFirstLastPara="1" wrap="square" lIns="15875" tIns="15875" rIns="15875" bIns="15875" anchor="ctr" anchorCtr="0">
              <a:noAutofit/>
            </a:bodyPr>
            <a:lstStyle/>
            <a:p>
              <a:pPr marL="0" marR="0" lvl="0" indent="0" algn="ctr" rtl="0">
                <a:lnSpc>
                  <a:spcPct val="90000"/>
                </a:lnSpc>
                <a:spcBef>
                  <a:spcPts val="0"/>
                </a:spcBef>
                <a:spcAft>
                  <a:spcPts val="0"/>
                </a:spcAft>
                <a:buNone/>
              </a:pPr>
              <a:endParaRPr sz="2500">
                <a:solidFill>
                  <a:schemeClr val="lt1"/>
                </a:solidFill>
                <a:latin typeface="Calibri"/>
                <a:ea typeface="Calibri"/>
                <a:cs typeface="Calibri"/>
                <a:sym typeface="Calibri"/>
              </a:endParaRPr>
            </a:p>
          </p:txBody>
        </p:sp>
      </p:grpSp>
      <p:sp>
        <p:nvSpPr>
          <p:cNvPr id="333" name="Google Shape;333;p8"/>
          <p:cNvSpPr txBox="1"/>
          <p:nvPr/>
        </p:nvSpPr>
        <p:spPr>
          <a:xfrm>
            <a:off x="6127883" y="2891202"/>
            <a:ext cx="5397500" cy="2585323"/>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solidFill>
                  <a:srgbClr val="3F3F3F"/>
                </a:solidFill>
                <a:latin typeface="Calibri"/>
                <a:ea typeface="Calibri"/>
                <a:cs typeface="Calibri"/>
                <a:sym typeface="Calibri"/>
              </a:rPr>
              <a:t>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a:t>
            </a:r>
            <a:endParaRPr sz="1800">
              <a:solidFill>
                <a:srgbClr val="3F3F3F"/>
              </a:solidFill>
              <a:latin typeface="Calibri"/>
              <a:ea typeface="Calibri"/>
              <a:cs typeface="Calibri"/>
              <a:sym typeface="Calibri"/>
            </a:endParaRPr>
          </a:p>
        </p:txBody>
      </p:sp>
      <p:sp>
        <p:nvSpPr>
          <p:cNvPr id="334" name="Google Shape;334;p8"/>
          <p:cNvSpPr txBox="1"/>
          <p:nvPr/>
        </p:nvSpPr>
        <p:spPr>
          <a:xfrm>
            <a:off x="6149682" y="1968500"/>
            <a:ext cx="3776996"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a:solidFill>
                  <a:srgbClr val="3F3F3F"/>
                </a:solidFill>
                <a:latin typeface="Century Gothic"/>
                <a:ea typeface="Century Gothic"/>
                <a:cs typeface="Century Gothic"/>
                <a:sym typeface="Century Gothic"/>
              </a:rPr>
              <a:t>Insert Title Here</a:t>
            </a:r>
            <a:endParaRPr sz="3200">
              <a:solidFill>
                <a:srgbClr val="3F3F3F"/>
              </a:solidFill>
              <a:latin typeface="Century Gothic"/>
              <a:ea typeface="Century Gothic"/>
              <a:cs typeface="Century Gothic"/>
              <a:sym typeface="Century Gothic"/>
            </a:endParaRPr>
          </a:p>
        </p:txBody>
      </p:sp>
      <p:cxnSp>
        <p:nvCxnSpPr>
          <p:cNvPr id="335" name="Google Shape;335;p8"/>
          <p:cNvCxnSpPr/>
          <p:nvPr/>
        </p:nvCxnSpPr>
        <p:spPr>
          <a:xfrm>
            <a:off x="5981700" y="1968500"/>
            <a:ext cx="0" cy="3508025"/>
          </a:xfrm>
          <a:prstGeom prst="straightConnector1">
            <a:avLst/>
          </a:prstGeom>
          <a:noFill/>
          <a:ln w="9525" cap="flat" cmpd="sng">
            <a:solidFill>
              <a:srgbClr val="D8D8D8"/>
            </a:solidFill>
            <a:prstDash val="solid"/>
            <a:miter lim="800000"/>
            <a:headEnd type="none" w="sm" len="sm"/>
            <a:tailEnd type="none" w="sm" len="sm"/>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FEBA01"/>
            </a:gs>
            <a:gs pos="28000">
              <a:srgbClr val="FDC415"/>
            </a:gs>
            <a:gs pos="54000">
              <a:srgbClr val="FECA25"/>
            </a:gs>
            <a:gs pos="73000">
              <a:srgbClr val="FEC80A"/>
            </a:gs>
            <a:gs pos="100000">
              <a:srgbClr val="FFD745"/>
            </a:gs>
          </a:gsLst>
          <a:lin ang="5400000" scaled="0"/>
        </a:gradFill>
        <a:effectLst/>
      </p:bgPr>
    </p:bg>
    <p:spTree>
      <p:nvGrpSpPr>
        <p:cNvPr id="1" name="Shape 339"/>
        <p:cNvGrpSpPr/>
        <p:nvPr/>
      </p:nvGrpSpPr>
      <p:grpSpPr>
        <a:xfrm>
          <a:off x="0" y="0"/>
          <a:ext cx="0" cy="0"/>
          <a:chOff x="0" y="0"/>
          <a:chExt cx="0" cy="0"/>
        </a:xfrm>
      </p:grpSpPr>
      <p:sp>
        <p:nvSpPr>
          <p:cNvPr id="340" name="Google Shape;340;p9"/>
          <p:cNvSpPr txBox="1"/>
          <p:nvPr/>
        </p:nvSpPr>
        <p:spPr>
          <a:xfrm>
            <a:off x="755650" y="2492801"/>
            <a:ext cx="5397500" cy="3139321"/>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solidFill>
                  <a:srgbClr val="3F3F3F"/>
                </a:solidFill>
                <a:latin typeface="Calibri"/>
                <a:ea typeface="Calibri"/>
                <a:cs typeface="Calibri"/>
                <a:sym typeface="Calibri"/>
              </a:rPr>
              <a:t>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endParaRPr sz="1800">
              <a:solidFill>
                <a:srgbClr val="3F3F3F"/>
              </a:solidFill>
              <a:latin typeface="Calibri"/>
              <a:ea typeface="Calibri"/>
              <a:cs typeface="Calibri"/>
              <a:sym typeface="Calibri"/>
            </a:endParaRPr>
          </a:p>
        </p:txBody>
      </p:sp>
      <p:pic>
        <p:nvPicPr>
          <p:cNvPr id="341" name="Google Shape;341;p9"/>
          <p:cNvPicPr preferRelativeResize="0"/>
          <p:nvPr/>
        </p:nvPicPr>
        <p:blipFill rotWithShape="1">
          <a:blip r:embed="rId3">
            <a:alphaModFix/>
          </a:blip>
          <a:srcRect l="23646" t="7812" r="28437" b="7813"/>
          <a:stretch/>
        </p:blipFill>
        <p:spPr>
          <a:xfrm>
            <a:off x="6526584" y="0"/>
            <a:ext cx="5842000" cy="6858000"/>
          </a:xfrm>
          <a:prstGeom prst="rect">
            <a:avLst/>
          </a:prstGeom>
          <a:noFill/>
          <a:ln>
            <a:noFill/>
          </a:ln>
        </p:spPr>
      </p:pic>
      <p:sp>
        <p:nvSpPr>
          <p:cNvPr id="342" name="Google Shape;342;p9"/>
          <p:cNvSpPr/>
          <p:nvPr/>
        </p:nvSpPr>
        <p:spPr>
          <a:xfrm>
            <a:off x="755650" y="812800"/>
            <a:ext cx="5397500" cy="1397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43" name="Google Shape;343;p9"/>
          <p:cNvSpPr txBox="1"/>
          <p:nvPr/>
        </p:nvSpPr>
        <p:spPr>
          <a:xfrm>
            <a:off x="1016000" y="1095801"/>
            <a:ext cx="2188420" cy="83099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800" b="1">
                <a:solidFill>
                  <a:schemeClr val="dk1"/>
                </a:solidFill>
                <a:latin typeface="Century Gothic"/>
                <a:ea typeface="Century Gothic"/>
                <a:cs typeface="Century Gothic"/>
                <a:sym typeface="Century Gothic"/>
              </a:rPr>
              <a:t>#FLIM, </a:t>
            </a:r>
            <a:endParaRPr sz="4800" b="1">
              <a:solidFill>
                <a:schemeClr val="dk1"/>
              </a:solidFill>
              <a:latin typeface="Century Gothic"/>
              <a:ea typeface="Century Gothic"/>
              <a:cs typeface="Century Gothic"/>
              <a:sym typeface="Century Gothic"/>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pic>
        <p:nvPicPr>
          <p:cNvPr id="348" name="Google Shape;348;p10"/>
          <p:cNvPicPr preferRelativeResize="0"/>
          <p:nvPr/>
        </p:nvPicPr>
        <p:blipFill rotWithShape="1">
          <a:blip r:embed="rId3">
            <a:alphaModFix/>
          </a:blip>
          <a:srcRect t="7812" b="7813"/>
          <a:stretch/>
        </p:blipFill>
        <p:spPr>
          <a:xfrm>
            <a:off x="0" y="0"/>
            <a:ext cx="12192000" cy="6858000"/>
          </a:xfrm>
          <a:prstGeom prst="rect">
            <a:avLst/>
          </a:prstGeom>
          <a:noFill/>
          <a:ln>
            <a:noFill/>
          </a:ln>
        </p:spPr>
      </p:pic>
      <p:sp>
        <p:nvSpPr>
          <p:cNvPr id="349" name="Google Shape;349;p10"/>
          <p:cNvSpPr/>
          <p:nvPr/>
        </p:nvSpPr>
        <p:spPr>
          <a:xfrm>
            <a:off x="0" y="0"/>
            <a:ext cx="12192000" cy="6858000"/>
          </a:xfrm>
          <a:prstGeom prst="rect">
            <a:avLst/>
          </a:prstGeom>
          <a:solidFill>
            <a:srgbClr val="3F3F3F">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50" name="Google Shape;350;p10"/>
          <p:cNvSpPr/>
          <p:nvPr/>
        </p:nvSpPr>
        <p:spPr>
          <a:xfrm>
            <a:off x="1600200" y="2311400"/>
            <a:ext cx="9004300" cy="3467100"/>
          </a:xfrm>
          <a:prstGeom prst="bracketPair">
            <a:avLst/>
          </a:prstGeom>
          <a:noFill/>
          <a:ln w="762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pic>
        <p:nvPicPr>
          <p:cNvPr id="355" name="Google Shape;355;p12"/>
          <p:cNvPicPr preferRelativeResize="0"/>
          <p:nvPr/>
        </p:nvPicPr>
        <p:blipFill rotWithShape="1">
          <a:blip r:embed="rId3">
            <a:alphaModFix/>
          </a:blip>
          <a:srcRect t="10936" b="46874"/>
          <a:stretch/>
        </p:blipFill>
        <p:spPr>
          <a:xfrm>
            <a:off x="0" y="0"/>
            <a:ext cx="12192000" cy="6858000"/>
          </a:xfrm>
          <a:prstGeom prst="rect">
            <a:avLst/>
          </a:prstGeom>
          <a:noFill/>
          <a:ln>
            <a:noFill/>
          </a:ln>
        </p:spPr>
      </p:pic>
      <p:grpSp>
        <p:nvGrpSpPr>
          <p:cNvPr id="356" name="Google Shape;356;p12"/>
          <p:cNvGrpSpPr/>
          <p:nvPr/>
        </p:nvGrpSpPr>
        <p:grpSpPr>
          <a:xfrm>
            <a:off x="0" y="0"/>
            <a:ext cx="8496300" cy="6858000"/>
            <a:chOff x="0" y="0"/>
            <a:chExt cx="8496300" cy="6858000"/>
          </a:xfrm>
        </p:grpSpPr>
        <p:sp>
          <p:nvSpPr>
            <p:cNvPr id="357" name="Google Shape;357;p12"/>
            <p:cNvSpPr/>
            <p:nvPr/>
          </p:nvSpPr>
          <p:spPr>
            <a:xfrm rot="5400000">
              <a:off x="819150" y="-819150"/>
              <a:ext cx="6858000" cy="8496300"/>
            </a:xfrm>
            <a:prstGeom prst="rtTriangle">
              <a:avLst/>
            </a:prstGeom>
            <a:solidFill>
              <a:srgbClr val="262626">
                <a:alpha val="6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58" name="Google Shape;358;p12"/>
            <p:cNvSpPr txBox="1"/>
            <p:nvPr/>
          </p:nvSpPr>
          <p:spPr>
            <a:xfrm>
              <a:off x="400050" y="1028700"/>
              <a:ext cx="2247731" cy="101566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6000" b="1">
                  <a:solidFill>
                    <a:schemeClr val="lt1"/>
                  </a:solidFill>
                  <a:latin typeface="Century Gothic"/>
                  <a:ea typeface="Century Gothic"/>
                  <a:cs typeface="Century Gothic"/>
                  <a:sym typeface="Century Gothic"/>
                </a:rPr>
                <a:t>Part 3</a:t>
              </a:r>
              <a:endParaRPr sz="6000" b="1">
                <a:solidFill>
                  <a:schemeClr val="lt1"/>
                </a:solidFill>
                <a:latin typeface="Century Gothic"/>
                <a:ea typeface="Century Gothic"/>
                <a:cs typeface="Century Gothic"/>
                <a:sym typeface="Century Gothic"/>
              </a:endParaRPr>
            </a:p>
          </p:txBody>
        </p:sp>
        <p:sp>
          <p:nvSpPr>
            <p:cNvPr id="359" name="Google Shape;359;p12"/>
            <p:cNvSpPr txBox="1"/>
            <p:nvPr/>
          </p:nvSpPr>
          <p:spPr>
            <a:xfrm>
              <a:off x="400050" y="2044363"/>
              <a:ext cx="3911648"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a:solidFill>
                    <a:schemeClr val="lt1"/>
                  </a:solidFill>
                  <a:latin typeface="Century Gothic"/>
                  <a:ea typeface="Century Gothic"/>
                  <a:cs typeface="Century Gothic"/>
                  <a:sym typeface="Century Gothic"/>
                </a:rPr>
                <a:t>Insert Title Here</a:t>
              </a:r>
              <a:endParaRPr sz="4000">
                <a:solidFill>
                  <a:schemeClr val="lt1"/>
                </a:solidFill>
                <a:latin typeface="Century Gothic"/>
                <a:ea typeface="Century Gothic"/>
                <a:cs typeface="Century Gothic"/>
                <a:sym typeface="Century Gothic"/>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2"/>
          <p:cNvSpPr/>
          <p:nvPr/>
        </p:nvSpPr>
        <p:spPr>
          <a:xfrm>
            <a:off x="0" y="0"/>
            <a:ext cx="6096000" cy="4571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2"/>
          <p:cNvSpPr txBox="1"/>
          <p:nvPr/>
        </p:nvSpPr>
        <p:spPr>
          <a:xfrm>
            <a:off x="887522" y="204686"/>
            <a:ext cx="5208478" cy="646331"/>
          </a:xfrm>
          <a:prstGeom prst="rect">
            <a:avLst/>
          </a:prstGeom>
          <a:noFill/>
          <a:ln>
            <a:noFill/>
          </a:ln>
        </p:spPr>
        <p:txBody>
          <a:bodyPr spcFirstLastPara="1" wrap="square" lIns="91425" tIns="45700" rIns="91425" bIns="45700" anchor="t" anchorCtr="0">
            <a:spAutoFit/>
          </a:bodyPr>
          <a:lstStyle/>
          <a:p>
            <a:pPr marL="0" marR="0" lvl="0" indent="0" rtl="0">
              <a:spcBef>
                <a:spcPts val="0"/>
              </a:spcBef>
              <a:spcAft>
                <a:spcPts val="0"/>
              </a:spcAft>
              <a:buNone/>
            </a:pPr>
            <a:r>
              <a:rPr lang="en-US" sz="3600" b="1" i="0" u="none" strike="noStrike" cap="none" dirty="0" smtClean="0">
                <a:solidFill>
                  <a:srgbClr val="3F3F3F"/>
                </a:solidFill>
                <a:latin typeface="Century Gothic"/>
                <a:ea typeface="Century Gothic"/>
                <a:cs typeface="Century Gothic"/>
                <a:sym typeface="Century Gothic"/>
              </a:rPr>
              <a:t>Contents</a:t>
            </a:r>
            <a:endParaRPr sz="3600" b="1" i="0" u="none" strike="noStrike" cap="none" dirty="0">
              <a:solidFill>
                <a:srgbClr val="3F3F3F"/>
              </a:solidFill>
              <a:latin typeface="Century Gothic"/>
              <a:ea typeface="Century Gothic"/>
              <a:cs typeface="Century Gothic"/>
              <a:sym typeface="Century Gothic"/>
            </a:endParaRPr>
          </a:p>
        </p:txBody>
      </p:sp>
      <p:cxnSp>
        <p:nvCxnSpPr>
          <p:cNvPr id="97" name="Google Shape;97;p2"/>
          <p:cNvCxnSpPr/>
          <p:nvPr/>
        </p:nvCxnSpPr>
        <p:spPr>
          <a:xfrm>
            <a:off x="0" y="1009986"/>
            <a:ext cx="12192000" cy="0"/>
          </a:xfrm>
          <a:prstGeom prst="straightConnector1">
            <a:avLst/>
          </a:prstGeom>
          <a:noFill/>
          <a:ln w="9525" cap="flat" cmpd="sng">
            <a:solidFill>
              <a:srgbClr val="F2F2F2"/>
            </a:solidFill>
            <a:prstDash val="solid"/>
            <a:miter lim="800000"/>
            <a:headEnd type="none" w="sm" len="sm"/>
            <a:tailEnd type="none" w="sm" len="sm"/>
          </a:ln>
        </p:spPr>
      </p:cxnSp>
      <p:grpSp>
        <p:nvGrpSpPr>
          <p:cNvPr id="98" name="Google Shape;98;p2"/>
          <p:cNvGrpSpPr/>
          <p:nvPr/>
        </p:nvGrpSpPr>
        <p:grpSpPr>
          <a:xfrm>
            <a:off x="190501" y="204687"/>
            <a:ext cx="571498" cy="646331"/>
            <a:chOff x="190501" y="204687"/>
            <a:chExt cx="571498" cy="646331"/>
          </a:xfrm>
        </p:grpSpPr>
        <p:sp>
          <p:nvSpPr>
            <p:cNvPr id="99" name="Google Shape;99;p2"/>
            <p:cNvSpPr/>
            <p:nvPr/>
          </p:nvSpPr>
          <p:spPr>
            <a:xfrm>
              <a:off x="190501" y="204687"/>
              <a:ext cx="285749" cy="646331"/>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00" name="Google Shape;100;p2"/>
            <p:cNvSpPr/>
            <p:nvPr/>
          </p:nvSpPr>
          <p:spPr>
            <a:xfrm>
              <a:off x="476250" y="204687"/>
              <a:ext cx="285749" cy="646331"/>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1" name="Google Shape;101;p2"/>
          <p:cNvGrpSpPr/>
          <p:nvPr/>
        </p:nvGrpSpPr>
        <p:grpSpPr>
          <a:xfrm>
            <a:off x="887522" y="1321057"/>
            <a:ext cx="9684682" cy="756074"/>
            <a:chOff x="887522" y="1067057"/>
            <a:chExt cx="9684682" cy="756074"/>
          </a:xfrm>
        </p:grpSpPr>
        <p:sp>
          <p:nvSpPr>
            <p:cNvPr id="102" name="Google Shape;102;p2"/>
            <p:cNvSpPr/>
            <p:nvPr/>
          </p:nvSpPr>
          <p:spPr>
            <a:xfrm>
              <a:off x="887522" y="1168955"/>
              <a:ext cx="585678" cy="64632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나눔바른고딕 옛한글" panose="020B0603020101020101" pitchFamily="50" charset="-127"/>
                <a:ea typeface="나눔바른고딕 옛한글" panose="020B0603020101020101" pitchFamily="50" charset="-127"/>
                <a:cs typeface="Calibri"/>
                <a:sym typeface="Calibri"/>
              </a:endParaRPr>
            </a:p>
          </p:txBody>
        </p:sp>
        <p:grpSp>
          <p:nvGrpSpPr>
            <p:cNvPr id="103" name="Google Shape;103;p2"/>
            <p:cNvGrpSpPr/>
            <p:nvPr/>
          </p:nvGrpSpPr>
          <p:grpSpPr>
            <a:xfrm>
              <a:off x="1629474" y="1067057"/>
              <a:ext cx="8942730" cy="756074"/>
              <a:chOff x="1629474" y="1067057"/>
              <a:chExt cx="8942730" cy="756074"/>
            </a:xfrm>
          </p:grpSpPr>
          <p:sp>
            <p:nvSpPr>
              <p:cNvPr id="104" name="Google Shape;104;p2"/>
              <p:cNvSpPr txBox="1"/>
              <p:nvPr/>
            </p:nvSpPr>
            <p:spPr>
              <a:xfrm>
                <a:off x="1629474" y="1067057"/>
                <a:ext cx="3445174" cy="587813"/>
              </a:xfrm>
              <a:prstGeom prst="rect">
                <a:avLst/>
              </a:prstGeom>
              <a:noFill/>
              <a:ln>
                <a:noFill/>
              </a:ln>
            </p:spPr>
            <p:txBody>
              <a:bodyPr spcFirstLastPara="1" wrap="square" lIns="91425" tIns="45700" rIns="91425" bIns="45700" anchor="t" anchorCtr="0">
                <a:spAutoFit/>
              </a:bodyPr>
              <a:lstStyle/>
              <a:p>
                <a:pPr marL="0" lvl="0" indent="0" algn="l" rtl="0">
                  <a:lnSpc>
                    <a:spcPct val="115000"/>
                  </a:lnSpc>
                  <a:spcBef>
                    <a:spcPts val="0"/>
                  </a:spcBef>
                  <a:spcAft>
                    <a:spcPts val="0"/>
                  </a:spcAft>
                  <a:buSzPts val="1100"/>
                  <a:buNone/>
                </a:pPr>
                <a:r>
                  <a:rPr lang="en-US" sz="2800" dirty="0" err="1" smtClean="0">
                    <a:solidFill>
                      <a:srgbClr val="404040"/>
                    </a:solidFill>
                    <a:latin typeface="나눔바른고딕 옛한글" panose="020B0603020101020101" pitchFamily="50" charset="-127"/>
                    <a:ea typeface="나눔바른고딕 옛한글" panose="020B0603020101020101" pitchFamily="50" charset="-127"/>
                  </a:rPr>
                  <a:t>분석배경</a:t>
                </a:r>
                <a:endParaRPr sz="2800" dirty="0">
                  <a:solidFill>
                    <a:srgbClr val="3F3F3F"/>
                  </a:solidFill>
                  <a:latin typeface="나눔바른고딕 옛한글" panose="020B0603020101020101" pitchFamily="50" charset="-127"/>
                  <a:ea typeface="나눔바른고딕 옛한글" panose="020B0603020101020101" pitchFamily="50" charset="-127"/>
                  <a:cs typeface="Century Gothic"/>
                  <a:sym typeface="Century Gothic"/>
                </a:endParaRPr>
              </a:p>
            </p:txBody>
          </p:sp>
          <p:sp>
            <p:nvSpPr>
              <p:cNvPr id="105" name="Google Shape;105;p2"/>
              <p:cNvSpPr txBox="1"/>
              <p:nvPr/>
            </p:nvSpPr>
            <p:spPr>
              <a:xfrm>
                <a:off x="3305130" y="1453840"/>
                <a:ext cx="7267074" cy="369291"/>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dirty="0">
                    <a:solidFill>
                      <a:srgbClr val="3F3F3F"/>
                    </a:solidFill>
                    <a:latin typeface="나눔바른고딕 옛한글" panose="020B0603020101020101" pitchFamily="50" charset="-127"/>
                    <a:ea typeface="나눔바른고딕 옛한글" panose="020B0603020101020101" pitchFamily="50" charset="-127"/>
                    <a:cs typeface="Calibri"/>
                    <a:sym typeface="Calibri"/>
                  </a:rPr>
                  <a:t> </a:t>
                </a:r>
                <a:r>
                  <a:rPr lang="ko-KR" altLang="en-US" sz="1800" dirty="0" smtClean="0">
                    <a:solidFill>
                      <a:srgbClr val="3F3F3F"/>
                    </a:solidFill>
                    <a:latin typeface="나눔바른고딕 옛한글" panose="020B0603020101020101" pitchFamily="50" charset="-127"/>
                    <a:ea typeface="나눔바른고딕 옛한글" panose="020B0603020101020101" pitchFamily="50" charset="-127"/>
                    <a:cs typeface="Calibri"/>
                    <a:sym typeface="Calibri"/>
                  </a:rPr>
                  <a:t>프로젝트 소개</a:t>
                </a:r>
                <a:endParaRPr sz="1800" dirty="0">
                  <a:solidFill>
                    <a:srgbClr val="3F3F3F"/>
                  </a:solidFill>
                  <a:latin typeface="나눔바른고딕 옛한글" panose="020B0603020101020101" pitchFamily="50" charset="-127"/>
                  <a:ea typeface="나눔바른고딕 옛한글" panose="020B0603020101020101" pitchFamily="50" charset="-127"/>
                  <a:cs typeface="Calibri"/>
                  <a:sym typeface="Calibri"/>
                </a:endParaRPr>
              </a:p>
            </p:txBody>
          </p:sp>
        </p:grpSp>
      </p:grpSp>
      <p:grpSp>
        <p:nvGrpSpPr>
          <p:cNvPr id="106" name="Google Shape;106;p2"/>
          <p:cNvGrpSpPr/>
          <p:nvPr/>
        </p:nvGrpSpPr>
        <p:grpSpPr>
          <a:xfrm>
            <a:off x="887522" y="2271731"/>
            <a:ext cx="9684682" cy="1018700"/>
            <a:chOff x="887522" y="1067057"/>
            <a:chExt cx="9684682" cy="1018700"/>
          </a:xfrm>
        </p:grpSpPr>
        <p:sp>
          <p:nvSpPr>
            <p:cNvPr id="107" name="Google Shape;107;p2"/>
            <p:cNvSpPr/>
            <p:nvPr/>
          </p:nvSpPr>
          <p:spPr>
            <a:xfrm>
              <a:off x="887522" y="1168955"/>
              <a:ext cx="585678" cy="64632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나눔바른고딕 옛한글" panose="020B0603020101020101" pitchFamily="50" charset="-127"/>
                <a:ea typeface="나눔바른고딕 옛한글" panose="020B0603020101020101" pitchFamily="50" charset="-127"/>
                <a:cs typeface="Calibri"/>
                <a:sym typeface="Calibri"/>
              </a:endParaRPr>
            </a:p>
          </p:txBody>
        </p:sp>
        <p:grpSp>
          <p:nvGrpSpPr>
            <p:cNvPr id="108" name="Google Shape;108;p2"/>
            <p:cNvGrpSpPr/>
            <p:nvPr/>
          </p:nvGrpSpPr>
          <p:grpSpPr>
            <a:xfrm>
              <a:off x="1629474" y="1067057"/>
              <a:ext cx="8942730" cy="1018700"/>
              <a:chOff x="1629474" y="1067057"/>
              <a:chExt cx="8942730" cy="1018700"/>
            </a:xfrm>
          </p:grpSpPr>
          <p:sp>
            <p:nvSpPr>
              <p:cNvPr id="109" name="Google Shape;109;p2"/>
              <p:cNvSpPr txBox="1"/>
              <p:nvPr/>
            </p:nvSpPr>
            <p:spPr>
              <a:xfrm>
                <a:off x="1629474" y="1067057"/>
                <a:ext cx="3445174" cy="1018700"/>
              </a:xfrm>
              <a:prstGeom prst="rect">
                <a:avLst/>
              </a:prstGeom>
              <a:noFill/>
              <a:ln>
                <a:noFill/>
              </a:ln>
            </p:spPr>
            <p:txBody>
              <a:bodyPr spcFirstLastPara="1" wrap="square" lIns="91425" tIns="45700" rIns="91425" bIns="45700" anchor="t" anchorCtr="0">
                <a:spAutoFit/>
              </a:bodyPr>
              <a:lstStyle/>
              <a:p>
                <a:pPr marL="0" lvl="0" indent="0" algn="l" rtl="0">
                  <a:lnSpc>
                    <a:spcPct val="115000"/>
                  </a:lnSpc>
                  <a:spcBef>
                    <a:spcPts val="0"/>
                  </a:spcBef>
                  <a:spcAft>
                    <a:spcPts val="0"/>
                  </a:spcAft>
                  <a:buClr>
                    <a:schemeClr val="dk1"/>
                  </a:buClr>
                  <a:buSzPts val="1100"/>
                  <a:buFont typeface="Arial"/>
                  <a:buNone/>
                </a:pPr>
                <a:r>
                  <a:rPr lang="en-US" sz="2800" dirty="0" err="1" smtClean="0">
                    <a:solidFill>
                      <a:srgbClr val="404040"/>
                    </a:solidFill>
                    <a:latin typeface="나눔바른고딕 옛한글" panose="020B0603020101020101" pitchFamily="50" charset="-127"/>
                    <a:ea typeface="나눔바른고딕 옛한글" panose="020B0603020101020101" pitchFamily="50" charset="-127"/>
                  </a:rPr>
                  <a:t>분석목적</a:t>
                </a:r>
                <a:endParaRPr sz="2800" dirty="0">
                  <a:solidFill>
                    <a:srgbClr val="404040"/>
                  </a:solidFill>
                  <a:latin typeface="나눔바른고딕 옛한글" panose="020B0603020101020101" pitchFamily="50" charset="-127"/>
                  <a:ea typeface="나눔바른고딕 옛한글" panose="020B0603020101020101" pitchFamily="50" charset="-127"/>
                </a:endParaRPr>
              </a:p>
              <a:p>
                <a:pPr marL="0" marR="0" lvl="0" indent="0" algn="l" rtl="0">
                  <a:spcBef>
                    <a:spcPts val="0"/>
                  </a:spcBef>
                  <a:spcAft>
                    <a:spcPts val="0"/>
                  </a:spcAft>
                  <a:buNone/>
                </a:pPr>
                <a:endParaRPr sz="2800" dirty="0">
                  <a:solidFill>
                    <a:srgbClr val="3F3F3F"/>
                  </a:solidFill>
                  <a:latin typeface="나눔바른고딕 옛한글" panose="020B0603020101020101" pitchFamily="50" charset="-127"/>
                  <a:ea typeface="나눔바른고딕 옛한글" panose="020B0603020101020101" pitchFamily="50" charset="-127"/>
                  <a:cs typeface="Century Gothic"/>
                  <a:sym typeface="Century Gothic"/>
                </a:endParaRPr>
              </a:p>
            </p:txBody>
          </p:sp>
          <p:sp>
            <p:nvSpPr>
              <p:cNvPr id="110" name="Google Shape;110;p2"/>
              <p:cNvSpPr txBox="1"/>
              <p:nvPr/>
            </p:nvSpPr>
            <p:spPr>
              <a:xfrm>
                <a:off x="3305130" y="1494511"/>
                <a:ext cx="7267074" cy="369291"/>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dirty="0">
                    <a:solidFill>
                      <a:srgbClr val="3F3F3F"/>
                    </a:solidFill>
                    <a:latin typeface="나눔바른고딕 옛한글" panose="020B0603020101020101" pitchFamily="50" charset="-127"/>
                    <a:ea typeface="나눔바른고딕 옛한글" panose="020B0603020101020101" pitchFamily="50" charset="-127"/>
                    <a:cs typeface="Calibri"/>
                    <a:sym typeface="Calibri"/>
                  </a:rPr>
                  <a:t> </a:t>
                </a:r>
                <a:r>
                  <a:rPr lang="ko-KR" altLang="en-US" sz="1800" dirty="0" err="1" smtClean="0">
                    <a:solidFill>
                      <a:srgbClr val="3F3F3F"/>
                    </a:solidFill>
                    <a:latin typeface="나눔바른고딕 옛한글" panose="020B0603020101020101" pitchFamily="50" charset="-127"/>
                    <a:ea typeface="나눔바른고딕 옛한글" panose="020B0603020101020101" pitchFamily="50" charset="-127"/>
                    <a:cs typeface="Calibri"/>
                    <a:sym typeface="Calibri"/>
                  </a:rPr>
                  <a:t>분석목적</a:t>
                </a:r>
                <a:r>
                  <a:rPr lang="en-US" altLang="ko-KR" sz="1800" dirty="0" smtClean="0">
                    <a:solidFill>
                      <a:srgbClr val="3F3F3F"/>
                    </a:solidFill>
                    <a:latin typeface="나눔바른고딕 옛한글" panose="020B0603020101020101" pitchFamily="50" charset="-127"/>
                    <a:ea typeface="나눔바른고딕 옛한글" panose="020B0603020101020101" pitchFamily="50" charset="-127"/>
                    <a:cs typeface="Calibri"/>
                    <a:sym typeface="Calibri"/>
                  </a:rPr>
                  <a:t>, </a:t>
                </a:r>
                <a:r>
                  <a:rPr lang="ko-KR" altLang="en-US" sz="1800" dirty="0" err="1" smtClean="0">
                    <a:solidFill>
                      <a:srgbClr val="3F3F3F"/>
                    </a:solidFill>
                    <a:latin typeface="나눔바른고딕 옛한글" panose="020B0603020101020101" pitchFamily="50" charset="-127"/>
                    <a:ea typeface="나눔바른고딕 옛한글" panose="020B0603020101020101" pitchFamily="50" charset="-127"/>
                    <a:cs typeface="Calibri"/>
                    <a:sym typeface="Calibri"/>
                  </a:rPr>
                  <a:t>요인설정</a:t>
                </a:r>
                <a:endParaRPr sz="1800" dirty="0">
                  <a:solidFill>
                    <a:srgbClr val="3F3F3F"/>
                  </a:solidFill>
                  <a:latin typeface="나눔바른고딕 옛한글" panose="020B0603020101020101" pitchFamily="50" charset="-127"/>
                  <a:ea typeface="나눔바른고딕 옛한글" panose="020B0603020101020101" pitchFamily="50" charset="-127"/>
                  <a:cs typeface="Calibri"/>
                  <a:sym typeface="Calibri"/>
                </a:endParaRPr>
              </a:p>
            </p:txBody>
          </p:sp>
        </p:grpSp>
      </p:grpSp>
      <p:grpSp>
        <p:nvGrpSpPr>
          <p:cNvPr id="111" name="Google Shape;111;p2"/>
          <p:cNvGrpSpPr/>
          <p:nvPr/>
        </p:nvGrpSpPr>
        <p:grpSpPr>
          <a:xfrm>
            <a:off x="887522" y="3222405"/>
            <a:ext cx="9684682" cy="1018700"/>
            <a:chOff x="887522" y="1067057"/>
            <a:chExt cx="9684682" cy="1018700"/>
          </a:xfrm>
        </p:grpSpPr>
        <p:sp>
          <p:nvSpPr>
            <p:cNvPr id="112" name="Google Shape;112;p2"/>
            <p:cNvSpPr/>
            <p:nvPr/>
          </p:nvSpPr>
          <p:spPr>
            <a:xfrm>
              <a:off x="887522" y="1168955"/>
              <a:ext cx="585678" cy="64632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나눔바른고딕 옛한글" panose="020B0603020101020101" pitchFamily="50" charset="-127"/>
                <a:ea typeface="나눔바른고딕 옛한글" panose="020B0603020101020101" pitchFamily="50" charset="-127"/>
                <a:cs typeface="Calibri"/>
                <a:sym typeface="Calibri"/>
              </a:endParaRPr>
            </a:p>
          </p:txBody>
        </p:sp>
        <p:grpSp>
          <p:nvGrpSpPr>
            <p:cNvPr id="113" name="Google Shape;113;p2"/>
            <p:cNvGrpSpPr/>
            <p:nvPr/>
          </p:nvGrpSpPr>
          <p:grpSpPr>
            <a:xfrm>
              <a:off x="1629474" y="1067057"/>
              <a:ext cx="8942730" cy="1018700"/>
              <a:chOff x="1629474" y="1067057"/>
              <a:chExt cx="8942730" cy="1018700"/>
            </a:xfrm>
          </p:grpSpPr>
          <p:sp>
            <p:nvSpPr>
              <p:cNvPr id="114" name="Google Shape;114;p2"/>
              <p:cNvSpPr txBox="1"/>
              <p:nvPr/>
            </p:nvSpPr>
            <p:spPr>
              <a:xfrm>
                <a:off x="1629474" y="1067057"/>
                <a:ext cx="3445174" cy="1018700"/>
              </a:xfrm>
              <a:prstGeom prst="rect">
                <a:avLst/>
              </a:prstGeom>
              <a:noFill/>
              <a:ln>
                <a:noFill/>
              </a:ln>
            </p:spPr>
            <p:txBody>
              <a:bodyPr spcFirstLastPara="1" wrap="square" lIns="91425" tIns="45700" rIns="91425" bIns="45700" anchor="t" anchorCtr="0">
                <a:spAutoFit/>
              </a:bodyPr>
              <a:lstStyle/>
              <a:p>
                <a:pPr marL="0" lvl="0" indent="0" algn="l" rtl="0">
                  <a:lnSpc>
                    <a:spcPct val="115000"/>
                  </a:lnSpc>
                  <a:spcBef>
                    <a:spcPts val="0"/>
                  </a:spcBef>
                  <a:spcAft>
                    <a:spcPts val="0"/>
                  </a:spcAft>
                  <a:buClr>
                    <a:schemeClr val="dk1"/>
                  </a:buClr>
                  <a:buSzPts val="1100"/>
                  <a:buFont typeface="Arial"/>
                  <a:buNone/>
                </a:pPr>
                <a:r>
                  <a:rPr lang="en-US" sz="2800" dirty="0" err="1">
                    <a:solidFill>
                      <a:srgbClr val="404040"/>
                    </a:solidFill>
                    <a:latin typeface="나눔바른고딕 옛한글" panose="020B0603020101020101" pitchFamily="50" charset="-127"/>
                    <a:ea typeface="나눔바른고딕 옛한글" panose="020B0603020101020101" pitchFamily="50" charset="-127"/>
                  </a:rPr>
                  <a:t>분석과정</a:t>
                </a:r>
                <a:endParaRPr sz="2800" dirty="0">
                  <a:solidFill>
                    <a:srgbClr val="404040"/>
                  </a:solidFill>
                  <a:latin typeface="나눔바른고딕 옛한글" panose="020B0603020101020101" pitchFamily="50" charset="-127"/>
                  <a:ea typeface="나눔바른고딕 옛한글" panose="020B0603020101020101" pitchFamily="50" charset="-127"/>
                </a:endParaRPr>
              </a:p>
              <a:p>
                <a:pPr marL="0" marR="0" lvl="0" indent="0" algn="l" rtl="0">
                  <a:spcBef>
                    <a:spcPts val="0"/>
                  </a:spcBef>
                  <a:spcAft>
                    <a:spcPts val="0"/>
                  </a:spcAft>
                  <a:buNone/>
                </a:pPr>
                <a:endParaRPr sz="2800" dirty="0">
                  <a:solidFill>
                    <a:srgbClr val="3F3F3F"/>
                  </a:solidFill>
                  <a:latin typeface="나눔바른고딕 옛한글" panose="020B0603020101020101" pitchFamily="50" charset="-127"/>
                  <a:ea typeface="나눔바른고딕 옛한글" panose="020B0603020101020101" pitchFamily="50" charset="-127"/>
                  <a:cs typeface="Century Gothic"/>
                  <a:sym typeface="Century Gothic"/>
                </a:endParaRPr>
              </a:p>
            </p:txBody>
          </p:sp>
          <p:sp>
            <p:nvSpPr>
              <p:cNvPr id="115" name="Google Shape;115;p2"/>
              <p:cNvSpPr txBox="1"/>
              <p:nvPr/>
            </p:nvSpPr>
            <p:spPr>
              <a:xfrm>
                <a:off x="3305130" y="1535182"/>
                <a:ext cx="7267074" cy="369291"/>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dirty="0">
                    <a:solidFill>
                      <a:srgbClr val="3F3F3F"/>
                    </a:solidFill>
                    <a:latin typeface="나눔바른고딕 옛한글" panose="020B0603020101020101" pitchFamily="50" charset="-127"/>
                    <a:ea typeface="나눔바른고딕 옛한글" panose="020B0603020101020101" pitchFamily="50" charset="-127"/>
                    <a:cs typeface="Calibri"/>
                    <a:sym typeface="Calibri"/>
                  </a:rPr>
                  <a:t> </a:t>
                </a:r>
                <a:r>
                  <a:rPr lang="en-US" sz="1800" dirty="0" err="1">
                    <a:solidFill>
                      <a:srgbClr val="404040"/>
                    </a:solidFill>
                    <a:latin typeface="나눔바른고딕 옛한글" panose="020B0603020101020101" pitchFamily="50" charset="-127"/>
                    <a:ea typeface="나눔바른고딕 옛한글" panose="020B0603020101020101" pitchFamily="50" charset="-127"/>
                  </a:rPr>
                  <a:t>입지기준설정</a:t>
                </a:r>
                <a:r>
                  <a:rPr lang="en-US" sz="1800" dirty="0">
                    <a:solidFill>
                      <a:srgbClr val="404040"/>
                    </a:solidFill>
                    <a:latin typeface="나눔바른고딕 옛한글" panose="020B0603020101020101" pitchFamily="50" charset="-127"/>
                    <a:ea typeface="나눔바른고딕 옛한글" panose="020B0603020101020101" pitchFamily="50" charset="-127"/>
                  </a:rPr>
                  <a:t>, </a:t>
                </a:r>
                <a:r>
                  <a:rPr lang="en-US" sz="1800" dirty="0" err="1">
                    <a:solidFill>
                      <a:srgbClr val="404040"/>
                    </a:solidFill>
                    <a:latin typeface="나눔바른고딕 옛한글" panose="020B0603020101020101" pitchFamily="50" charset="-127"/>
                    <a:ea typeface="나눔바른고딕 옛한글" panose="020B0603020101020101" pitchFamily="50" charset="-127"/>
                  </a:rPr>
                  <a:t>입지분석</a:t>
                </a:r>
                <a:r>
                  <a:rPr lang="en-US" sz="1800" dirty="0">
                    <a:solidFill>
                      <a:srgbClr val="404040"/>
                    </a:solidFill>
                    <a:latin typeface="나눔바른고딕 옛한글" panose="020B0603020101020101" pitchFamily="50" charset="-127"/>
                    <a:ea typeface="나눔바른고딕 옛한글" panose="020B0603020101020101" pitchFamily="50" charset="-127"/>
                  </a:rPr>
                  <a:t>, </a:t>
                </a:r>
                <a:r>
                  <a:rPr lang="ko-KR" altLang="en-US" sz="1800" dirty="0" smtClean="0">
                    <a:solidFill>
                      <a:srgbClr val="404040"/>
                    </a:solidFill>
                    <a:latin typeface="나눔바른고딕 옛한글" panose="020B0603020101020101" pitchFamily="50" charset="-127"/>
                    <a:ea typeface="나눔바른고딕 옛한글" panose="020B0603020101020101" pitchFamily="50" charset="-127"/>
                  </a:rPr>
                  <a:t>데이터 시각화</a:t>
                </a:r>
                <a:endParaRPr sz="1800" dirty="0">
                  <a:solidFill>
                    <a:srgbClr val="3F3F3F"/>
                  </a:solidFill>
                  <a:latin typeface="나눔바른고딕 옛한글" panose="020B0603020101020101" pitchFamily="50" charset="-127"/>
                  <a:ea typeface="나눔바른고딕 옛한글" panose="020B0603020101020101" pitchFamily="50" charset="-127"/>
                  <a:cs typeface="Calibri"/>
                  <a:sym typeface="Calibri"/>
                </a:endParaRPr>
              </a:p>
            </p:txBody>
          </p:sp>
        </p:grpSp>
      </p:grpSp>
      <p:grpSp>
        <p:nvGrpSpPr>
          <p:cNvPr id="116" name="Google Shape;116;p2"/>
          <p:cNvGrpSpPr/>
          <p:nvPr/>
        </p:nvGrpSpPr>
        <p:grpSpPr>
          <a:xfrm>
            <a:off x="887522" y="4173079"/>
            <a:ext cx="9684682" cy="1018700"/>
            <a:chOff x="887522" y="1067057"/>
            <a:chExt cx="9684682" cy="1018700"/>
          </a:xfrm>
        </p:grpSpPr>
        <p:sp>
          <p:nvSpPr>
            <p:cNvPr id="117" name="Google Shape;117;p2"/>
            <p:cNvSpPr/>
            <p:nvPr/>
          </p:nvSpPr>
          <p:spPr>
            <a:xfrm>
              <a:off x="887522" y="1168955"/>
              <a:ext cx="585678" cy="64632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나눔바른고딕 옛한글" panose="020B0603020101020101" pitchFamily="50" charset="-127"/>
                <a:ea typeface="나눔바른고딕 옛한글" panose="020B0603020101020101" pitchFamily="50" charset="-127"/>
                <a:cs typeface="Calibri"/>
                <a:sym typeface="Calibri"/>
              </a:endParaRPr>
            </a:p>
          </p:txBody>
        </p:sp>
        <p:grpSp>
          <p:nvGrpSpPr>
            <p:cNvPr id="118" name="Google Shape;118;p2"/>
            <p:cNvGrpSpPr/>
            <p:nvPr/>
          </p:nvGrpSpPr>
          <p:grpSpPr>
            <a:xfrm>
              <a:off x="1629474" y="1067057"/>
              <a:ext cx="8942730" cy="1018700"/>
              <a:chOff x="1629474" y="1067057"/>
              <a:chExt cx="8942730" cy="1018700"/>
            </a:xfrm>
          </p:grpSpPr>
          <p:sp>
            <p:nvSpPr>
              <p:cNvPr id="119" name="Google Shape;119;p2"/>
              <p:cNvSpPr txBox="1"/>
              <p:nvPr/>
            </p:nvSpPr>
            <p:spPr>
              <a:xfrm>
                <a:off x="1629474" y="1067057"/>
                <a:ext cx="3445174" cy="1018700"/>
              </a:xfrm>
              <a:prstGeom prst="rect">
                <a:avLst/>
              </a:prstGeom>
              <a:noFill/>
              <a:ln>
                <a:noFill/>
              </a:ln>
            </p:spPr>
            <p:txBody>
              <a:bodyPr spcFirstLastPara="1" wrap="square" lIns="91425" tIns="45700" rIns="91425" bIns="45700" anchor="t" anchorCtr="0">
                <a:spAutoFit/>
              </a:bodyPr>
              <a:lstStyle/>
              <a:p>
                <a:pPr marL="0" lvl="0" indent="0" algn="l" rtl="0">
                  <a:lnSpc>
                    <a:spcPct val="115000"/>
                  </a:lnSpc>
                  <a:spcBef>
                    <a:spcPts val="0"/>
                  </a:spcBef>
                  <a:spcAft>
                    <a:spcPts val="0"/>
                  </a:spcAft>
                  <a:buClr>
                    <a:schemeClr val="dk1"/>
                  </a:buClr>
                  <a:buSzPts val="1100"/>
                  <a:buFont typeface="Arial"/>
                  <a:buNone/>
                </a:pPr>
                <a:r>
                  <a:rPr lang="en-US" sz="2800" dirty="0" err="1">
                    <a:solidFill>
                      <a:srgbClr val="404040"/>
                    </a:solidFill>
                    <a:latin typeface="나눔바른고딕 옛한글" panose="020B0603020101020101" pitchFamily="50" charset="-127"/>
                    <a:ea typeface="나눔바른고딕 옛한글" panose="020B0603020101020101" pitchFamily="50" charset="-127"/>
                  </a:rPr>
                  <a:t>분석결과</a:t>
                </a:r>
                <a:endParaRPr sz="2800" dirty="0">
                  <a:solidFill>
                    <a:srgbClr val="404040"/>
                  </a:solidFill>
                  <a:latin typeface="나눔바른고딕 옛한글" panose="020B0603020101020101" pitchFamily="50" charset="-127"/>
                  <a:ea typeface="나눔바른고딕 옛한글" panose="020B0603020101020101" pitchFamily="50" charset="-127"/>
                </a:endParaRPr>
              </a:p>
              <a:p>
                <a:pPr marL="0" marR="0" lvl="0" indent="0" algn="l" rtl="0">
                  <a:spcBef>
                    <a:spcPts val="0"/>
                  </a:spcBef>
                  <a:spcAft>
                    <a:spcPts val="0"/>
                  </a:spcAft>
                  <a:buNone/>
                </a:pPr>
                <a:endParaRPr sz="2800" dirty="0">
                  <a:solidFill>
                    <a:srgbClr val="3F3F3F"/>
                  </a:solidFill>
                  <a:latin typeface="나눔바른고딕 옛한글" panose="020B0603020101020101" pitchFamily="50" charset="-127"/>
                  <a:ea typeface="나눔바른고딕 옛한글" panose="020B0603020101020101" pitchFamily="50" charset="-127"/>
                  <a:cs typeface="Century Gothic"/>
                  <a:sym typeface="Century Gothic"/>
                </a:endParaRPr>
              </a:p>
            </p:txBody>
          </p:sp>
          <p:sp>
            <p:nvSpPr>
              <p:cNvPr id="120" name="Google Shape;120;p2"/>
              <p:cNvSpPr txBox="1"/>
              <p:nvPr/>
            </p:nvSpPr>
            <p:spPr>
              <a:xfrm>
                <a:off x="3305130" y="1443020"/>
                <a:ext cx="7267074" cy="410841"/>
              </a:xfrm>
              <a:prstGeom prst="rect">
                <a:avLst/>
              </a:prstGeom>
              <a:noFill/>
              <a:ln>
                <a:noFill/>
              </a:ln>
            </p:spPr>
            <p:txBody>
              <a:bodyPr spcFirstLastPara="1" wrap="square" lIns="91425" tIns="45700" rIns="91425" bIns="45700" anchor="t" anchorCtr="0">
                <a:spAutoFit/>
              </a:bodyPr>
              <a:lstStyle/>
              <a:p>
                <a:pPr lvl="0" algn="just">
                  <a:lnSpc>
                    <a:spcPct val="115000"/>
                  </a:lnSpc>
                  <a:buSzPts val="1100"/>
                </a:pPr>
                <a:r>
                  <a:rPr lang="en-US" sz="1800" dirty="0">
                    <a:solidFill>
                      <a:srgbClr val="3F3F3F"/>
                    </a:solidFill>
                    <a:latin typeface="나눔바른고딕 옛한글" panose="020B0603020101020101" pitchFamily="50" charset="-127"/>
                    <a:ea typeface="나눔바른고딕 옛한글" panose="020B0603020101020101" pitchFamily="50" charset="-127"/>
                    <a:cs typeface="Calibri"/>
                    <a:sym typeface="Calibri"/>
                  </a:rPr>
                  <a:t> </a:t>
                </a:r>
                <a:r>
                  <a:rPr lang="ko-KR" altLang="en-US" sz="1800" dirty="0" err="1">
                    <a:solidFill>
                      <a:srgbClr val="404040"/>
                    </a:solidFill>
                    <a:latin typeface="나눔바른고딕 옛한글" panose="020B0603020101020101" pitchFamily="50" charset="-127"/>
                    <a:ea typeface="나눔바른고딕 옛한글" panose="020B0603020101020101" pitchFamily="50" charset="-127"/>
                  </a:rPr>
                  <a:t>입지추천</a:t>
                </a:r>
                <a:r>
                  <a:rPr lang="en-US" altLang="ko-KR" sz="1800" dirty="0">
                    <a:solidFill>
                      <a:srgbClr val="404040"/>
                    </a:solidFill>
                    <a:latin typeface="나눔바른고딕 옛한글" panose="020B0603020101020101" pitchFamily="50" charset="-127"/>
                    <a:ea typeface="나눔바른고딕 옛한글" panose="020B0603020101020101" pitchFamily="50" charset="-127"/>
                  </a:rPr>
                  <a:t>, </a:t>
                </a:r>
                <a:r>
                  <a:rPr lang="ko-KR" altLang="en-US" sz="1800" dirty="0" err="1">
                    <a:solidFill>
                      <a:srgbClr val="404040"/>
                    </a:solidFill>
                    <a:latin typeface="나눔바른고딕 옛한글" panose="020B0603020101020101" pitchFamily="50" charset="-127"/>
                    <a:ea typeface="나눔바른고딕 옛한글" panose="020B0603020101020101" pitchFamily="50" charset="-127"/>
                  </a:rPr>
                  <a:t>분석차별점</a:t>
                </a:r>
                <a:r>
                  <a:rPr lang="ko-KR" altLang="en-US" sz="1800" dirty="0">
                    <a:solidFill>
                      <a:srgbClr val="404040"/>
                    </a:solidFill>
                    <a:latin typeface="나눔바른고딕 옛한글" panose="020B0603020101020101" pitchFamily="50" charset="-127"/>
                    <a:ea typeface="나눔바른고딕 옛한글" panose="020B0603020101020101" pitchFamily="50" charset="-127"/>
                  </a:rPr>
                  <a:t> 및 한계점</a:t>
                </a:r>
                <a:r>
                  <a:rPr lang="en-US" altLang="ko-KR" sz="1800" dirty="0">
                    <a:solidFill>
                      <a:srgbClr val="404040"/>
                    </a:solidFill>
                    <a:latin typeface="나눔바른고딕 옛한글" panose="020B0603020101020101" pitchFamily="50" charset="-127"/>
                    <a:ea typeface="나눔바른고딕 옛한글" panose="020B0603020101020101" pitchFamily="50" charset="-127"/>
                  </a:rPr>
                  <a:t>, </a:t>
                </a:r>
                <a:r>
                  <a:rPr lang="ko-KR" altLang="en-US" sz="1800" dirty="0">
                    <a:solidFill>
                      <a:srgbClr val="404040"/>
                    </a:solidFill>
                    <a:latin typeface="나눔바른고딕 옛한글" panose="020B0603020101020101" pitchFamily="50" charset="-127"/>
                    <a:ea typeface="나눔바른고딕 옛한글" panose="020B0603020101020101" pitchFamily="50" charset="-127"/>
                  </a:rPr>
                  <a:t>활용방안 및 위험분석</a:t>
                </a:r>
                <a:r>
                  <a:rPr lang="ko-KR" altLang="en-US" sz="1800" dirty="0">
                    <a:solidFill>
                      <a:srgbClr val="3F3F3F"/>
                    </a:solidFill>
                    <a:latin typeface="나눔바른고딕 옛한글" panose="020B0603020101020101" pitchFamily="50" charset="-127"/>
                    <a:ea typeface="나눔바른고딕 옛한글" panose="020B0603020101020101" pitchFamily="50" charset="-127"/>
                    <a:cs typeface="Calibri"/>
                    <a:sym typeface="Calibri"/>
                  </a:rPr>
                  <a:t> </a:t>
                </a:r>
              </a:p>
            </p:txBody>
          </p:sp>
        </p:grpSp>
      </p:grpSp>
      <p:grpSp>
        <p:nvGrpSpPr>
          <p:cNvPr id="121" name="Google Shape;121;p2"/>
          <p:cNvGrpSpPr/>
          <p:nvPr/>
        </p:nvGrpSpPr>
        <p:grpSpPr>
          <a:xfrm>
            <a:off x="887522" y="5123753"/>
            <a:ext cx="9684682" cy="1018700"/>
            <a:chOff x="887522" y="1067057"/>
            <a:chExt cx="9684682" cy="1018700"/>
          </a:xfrm>
        </p:grpSpPr>
        <p:sp>
          <p:nvSpPr>
            <p:cNvPr id="122" name="Google Shape;122;p2"/>
            <p:cNvSpPr/>
            <p:nvPr/>
          </p:nvSpPr>
          <p:spPr>
            <a:xfrm>
              <a:off x="887522" y="1168955"/>
              <a:ext cx="585678" cy="64632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나눔바른고딕 옛한글" panose="020B0603020101020101" pitchFamily="50" charset="-127"/>
                <a:ea typeface="나눔바른고딕 옛한글" panose="020B0603020101020101" pitchFamily="50" charset="-127"/>
                <a:cs typeface="Calibri"/>
                <a:sym typeface="Calibri"/>
              </a:endParaRPr>
            </a:p>
          </p:txBody>
        </p:sp>
        <p:grpSp>
          <p:nvGrpSpPr>
            <p:cNvPr id="123" name="Google Shape;123;p2"/>
            <p:cNvGrpSpPr/>
            <p:nvPr/>
          </p:nvGrpSpPr>
          <p:grpSpPr>
            <a:xfrm>
              <a:off x="1629474" y="1067057"/>
              <a:ext cx="8942730" cy="1018700"/>
              <a:chOff x="1629474" y="1067057"/>
              <a:chExt cx="8942730" cy="1018700"/>
            </a:xfrm>
          </p:grpSpPr>
          <p:sp>
            <p:nvSpPr>
              <p:cNvPr id="124" name="Google Shape;124;p2"/>
              <p:cNvSpPr txBox="1"/>
              <p:nvPr/>
            </p:nvSpPr>
            <p:spPr>
              <a:xfrm>
                <a:off x="1629474" y="1067057"/>
                <a:ext cx="3445174" cy="1018700"/>
              </a:xfrm>
              <a:prstGeom prst="rect">
                <a:avLst/>
              </a:prstGeom>
              <a:noFill/>
              <a:ln>
                <a:noFill/>
              </a:ln>
            </p:spPr>
            <p:txBody>
              <a:bodyPr spcFirstLastPara="1" wrap="square" lIns="91425" tIns="45700" rIns="91425" bIns="45700" anchor="t" anchorCtr="0">
                <a:spAutoFit/>
              </a:bodyPr>
              <a:lstStyle/>
              <a:p>
                <a:pPr marL="0" lvl="0" indent="0" algn="l" rtl="0">
                  <a:lnSpc>
                    <a:spcPct val="115000"/>
                  </a:lnSpc>
                  <a:spcBef>
                    <a:spcPts val="0"/>
                  </a:spcBef>
                  <a:spcAft>
                    <a:spcPts val="0"/>
                  </a:spcAft>
                  <a:buClr>
                    <a:schemeClr val="dk1"/>
                  </a:buClr>
                  <a:buSzPts val="1100"/>
                  <a:buFont typeface="Arial"/>
                  <a:buNone/>
                </a:pPr>
                <a:r>
                  <a:rPr lang="en-US" sz="2800" dirty="0" err="1" smtClean="0">
                    <a:solidFill>
                      <a:srgbClr val="404040"/>
                    </a:solidFill>
                    <a:latin typeface="나눔바른고딕 옛한글" panose="020B0603020101020101" pitchFamily="50" charset="-127"/>
                    <a:ea typeface="나눔바른고딕 옛한글" panose="020B0603020101020101" pitchFamily="50" charset="-127"/>
                  </a:rPr>
                  <a:t>결론</a:t>
                </a:r>
                <a:endParaRPr sz="2800" dirty="0">
                  <a:solidFill>
                    <a:srgbClr val="404040"/>
                  </a:solidFill>
                  <a:latin typeface="나눔바른고딕 옛한글" panose="020B0603020101020101" pitchFamily="50" charset="-127"/>
                  <a:ea typeface="나눔바른고딕 옛한글" panose="020B0603020101020101" pitchFamily="50" charset="-127"/>
                </a:endParaRPr>
              </a:p>
              <a:p>
                <a:pPr marL="0" marR="0" lvl="0" indent="0" algn="l" rtl="0">
                  <a:spcBef>
                    <a:spcPts val="0"/>
                  </a:spcBef>
                  <a:spcAft>
                    <a:spcPts val="0"/>
                  </a:spcAft>
                  <a:buNone/>
                </a:pPr>
                <a:endParaRPr sz="2800" dirty="0">
                  <a:solidFill>
                    <a:srgbClr val="3F3F3F"/>
                  </a:solidFill>
                  <a:latin typeface="나눔바른고딕 옛한글" panose="020B0603020101020101" pitchFamily="50" charset="-127"/>
                  <a:ea typeface="나눔바른고딕 옛한글" panose="020B0603020101020101" pitchFamily="50" charset="-127"/>
                  <a:cs typeface="Century Gothic"/>
                  <a:sym typeface="Century Gothic"/>
                </a:endParaRPr>
              </a:p>
            </p:txBody>
          </p:sp>
          <p:sp>
            <p:nvSpPr>
              <p:cNvPr id="125" name="Google Shape;125;p2"/>
              <p:cNvSpPr txBox="1"/>
              <p:nvPr/>
            </p:nvSpPr>
            <p:spPr>
              <a:xfrm>
                <a:off x="3305130" y="1384856"/>
                <a:ext cx="7267074" cy="410841"/>
              </a:xfrm>
              <a:prstGeom prst="rect">
                <a:avLst/>
              </a:prstGeom>
              <a:noFill/>
              <a:ln>
                <a:noFill/>
              </a:ln>
            </p:spPr>
            <p:txBody>
              <a:bodyPr spcFirstLastPara="1" wrap="square" lIns="91425" tIns="45700" rIns="91425" bIns="45700" anchor="t" anchorCtr="0">
                <a:spAutoFit/>
              </a:bodyPr>
              <a:lstStyle/>
              <a:p>
                <a:pPr marL="0" lvl="0" indent="0" algn="just" rtl="0">
                  <a:lnSpc>
                    <a:spcPct val="115000"/>
                  </a:lnSpc>
                  <a:spcBef>
                    <a:spcPts val="0"/>
                  </a:spcBef>
                  <a:spcAft>
                    <a:spcPts val="0"/>
                  </a:spcAft>
                  <a:buSzPts val="1100"/>
                  <a:buNone/>
                </a:pPr>
                <a:endParaRPr sz="1800" dirty="0">
                  <a:solidFill>
                    <a:srgbClr val="3F3F3F"/>
                  </a:solidFill>
                  <a:latin typeface="나눔바른고딕 옛한글" panose="020B0603020101020101" pitchFamily="50" charset="-127"/>
                  <a:ea typeface="나눔바른고딕 옛한글" panose="020B0603020101020101" pitchFamily="50" charset="-127"/>
                  <a:cs typeface="Calibri"/>
                  <a:sym typeface="Calibri"/>
                </a:endParaRPr>
              </a:p>
            </p:txBody>
          </p:sp>
        </p:grpSp>
      </p:grpSp>
      <p:sp>
        <p:nvSpPr>
          <p:cNvPr id="126" name="Google Shape;126;p2"/>
          <p:cNvSpPr txBox="1"/>
          <p:nvPr/>
        </p:nvSpPr>
        <p:spPr>
          <a:xfrm>
            <a:off x="1125543" y="1507766"/>
            <a:ext cx="500457" cy="769441"/>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4400" b="1">
                <a:solidFill>
                  <a:schemeClr val="lt1"/>
                </a:solidFill>
                <a:latin typeface="나눔바른고딕 옛한글" panose="020B0603020101020101" pitchFamily="50" charset="-127"/>
                <a:ea typeface="나눔바른고딕 옛한글" panose="020B0603020101020101" pitchFamily="50" charset="-127"/>
                <a:cs typeface="Century Gothic"/>
                <a:sym typeface="Century Gothic"/>
              </a:rPr>
              <a:t>1</a:t>
            </a:r>
            <a:endParaRPr sz="4400" b="1">
              <a:solidFill>
                <a:schemeClr val="lt1"/>
              </a:solidFill>
              <a:latin typeface="나눔바른고딕 옛한글" panose="020B0603020101020101" pitchFamily="50" charset="-127"/>
              <a:ea typeface="나눔바른고딕 옛한글" panose="020B0603020101020101" pitchFamily="50" charset="-127"/>
              <a:cs typeface="Century Gothic"/>
              <a:sym typeface="Century Gothic"/>
            </a:endParaRPr>
          </a:p>
        </p:txBody>
      </p:sp>
      <p:sp>
        <p:nvSpPr>
          <p:cNvPr id="127" name="Google Shape;127;p2"/>
          <p:cNvSpPr txBox="1"/>
          <p:nvPr/>
        </p:nvSpPr>
        <p:spPr>
          <a:xfrm>
            <a:off x="1109062" y="2434290"/>
            <a:ext cx="500457" cy="769441"/>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4400" b="1">
                <a:solidFill>
                  <a:schemeClr val="lt1"/>
                </a:solidFill>
                <a:latin typeface="나눔바른고딕 옛한글" panose="020B0603020101020101" pitchFamily="50" charset="-127"/>
                <a:ea typeface="나눔바른고딕 옛한글" panose="020B0603020101020101" pitchFamily="50" charset="-127"/>
                <a:cs typeface="Century Gothic"/>
                <a:sym typeface="Century Gothic"/>
              </a:rPr>
              <a:t>2</a:t>
            </a:r>
            <a:endParaRPr sz="4400" b="1">
              <a:solidFill>
                <a:schemeClr val="lt1"/>
              </a:solidFill>
              <a:latin typeface="나눔바른고딕 옛한글" panose="020B0603020101020101" pitchFamily="50" charset="-127"/>
              <a:ea typeface="나눔바른고딕 옛한글" panose="020B0603020101020101" pitchFamily="50" charset="-127"/>
              <a:cs typeface="Century Gothic"/>
              <a:sym typeface="Century Gothic"/>
            </a:endParaRPr>
          </a:p>
        </p:txBody>
      </p:sp>
      <p:sp>
        <p:nvSpPr>
          <p:cNvPr id="128" name="Google Shape;128;p2"/>
          <p:cNvSpPr txBox="1"/>
          <p:nvPr/>
        </p:nvSpPr>
        <p:spPr>
          <a:xfrm>
            <a:off x="1105281" y="3373514"/>
            <a:ext cx="500457" cy="769441"/>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4400" b="1">
                <a:solidFill>
                  <a:schemeClr val="lt1"/>
                </a:solidFill>
                <a:latin typeface="나눔바른고딕 옛한글" panose="020B0603020101020101" pitchFamily="50" charset="-127"/>
                <a:ea typeface="나눔바른고딕 옛한글" panose="020B0603020101020101" pitchFamily="50" charset="-127"/>
                <a:cs typeface="Century Gothic"/>
                <a:sym typeface="Century Gothic"/>
              </a:rPr>
              <a:t>3</a:t>
            </a:r>
            <a:endParaRPr sz="4400" b="1">
              <a:solidFill>
                <a:schemeClr val="lt1"/>
              </a:solidFill>
              <a:latin typeface="나눔바른고딕 옛한글" panose="020B0603020101020101" pitchFamily="50" charset="-127"/>
              <a:ea typeface="나눔바른고딕 옛한글" panose="020B0603020101020101" pitchFamily="50" charset="-127"/>
              <a:cs typeface="Century Gothic"/>
              <a:sym typeface="Century Gothic"/>
            </a:endParaRPr>
          </a:p>
        </p:txBody>
      </p:sp>
      <p:sp>
        <p:nvSpPr>
          <p:cNvPr id="129" name="Google Shape;129;p2"/>
          <p:cNvSpPr txBox="1"/>
          <p:nvPr/>
        </p:nvSpPr>
        <p:spPr>
          <a:xfrm>
            <a:off x="1101500" y="4338138"/>
            <a:ext cx="500457" cy="769441"/>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4400" b="1">
                <a:solidFill>
                  <a:schemeClr val="lt1"/>
                </a:solidFill>
                <a:latin typeface="나눔바른고딕 옛한글" panose="020B0603020101020101" pitchFamily="50" charset="-127"/>
                <a:ea typeface="나눔바른고딕 옛한글" panose="020B0603020101020101" pitchFamily="50" charset="-127"/>
                <a:cs typeface="Century Gothic"/>
                <a:sym typeface="Century Gothic"/>
              </a:rPr>
              <a:t>4</a:t>
            </a:r>
            <a:endParaRPr sz="4400" b="1">
              <a:solidFill>
                <a:schemeClr val="lt1"/>
              </a:solidFill>
              <a:latin typeface="나눔바른고딕 옛한글" panose="020B0603020101020101" pitchFamily="50" charset="-127"/>
              <a:ea typeface="나눔바른고딕 옛한글" panose="020B0603020101020101" pitchFamily="50" charset="-127"/>
              <a:cs typeface="Century Gothic"/>
              <a:sym typeface="Century Gothic"/>
            </a:endParaRPr>
          </a:p>
        </p:txBody>
      </p:sp>
      <p:sp>
        <p:nvSpPr>
          <p:cNvPr id="130" name="Google Shape;130;p2"/>
          <p:cNvSpPr txBox="1"/>
          <p:nvPr/>
        </p:nvSpPr>
        <p:spPr>
          <a:xfrm>
            <a:off x="1097719" y="5264662"/>
            <a:ext cx="500457" cy="769441"/>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4400" b="1">
                <a:solidFill>
                  <a:schemeClr val="lt1"/>
                </a:solidFill>
                <a:latin typeface="나눔바른고딕 옛한글" panose="020B0603020101020101" pitchFamily="50" charset="-127"/>
                <a:ea typeface="나눔바른고딕 옛한글" panose="020B0603020101020101" pitchFamily="50" charset="-127"/>
                <a:cs typeface="Century Gothic"/>
                <a:sym typeface="Century Gothic"/>
              </a:rPr>
              <a:t>5</a:t>
            </a:r>
            <a:endParaRPr sz="4400" b="1">
              <a:solidFill>
                <a:schemeClr val="lt1"/>
              </a:solidFill>
              <a:latin typeface="나눔바른고딕 옛한글" panose="020B0603020101020101" pitchFamily="50" charset="-127"/>
              <a:ea typeface="나눔바른고딕 옛한글" panose="020B0603020101020101" pitchFamily="50" charset="-127"/>
              <a:cs typeface="Century Gothic"/>
              <a:sym typeface="Century Gothic"/>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pic>
        <p:nvPicPr>
          <p:cNvPr id="364" name="Google Shape;364;p13"/>
          <p:cNvPicPr preferRelativeResize="0"/>
          <p:nvPr/>
        </p:nvPicPr>
        <p:blipFill rotWithShape="1">
          <a:blip r:embed="rId3">
            <a:alphaModFix/>
          </a:blip>
          <a:srcRect/>
          <a:stretch/>
        </p:blipFill>
        <p:spPr>
          <a:xfrm>
            <a:off x="7627148" y="0"/>
            <a:ext cx="4564852" cy="6858000"/>
          </a:xfrm>
          <a:prstGeom prst="rect">
            <a:avLst/>
          </a:prstGeom>
          <a:noFill/>
          <a:ln>
            <a:noFill/>
          </a:ln>
        </p:spPr>
      </p:pic>
      <p:sp>
        <p:nvSpPr>
          <p:cNvPr id="365" name="Google Shape;365;p13"/>
          <p:cNvSpPr txBox="1"/>
          <p:nvPr/>
        </p:nvSpPr>
        <p:spPr>
          <a:xfrm>
            <a:off x="755650" y="978752"/>
            <a:ext cx="5195653"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a:solidFill>
                  <a:srgbClr val="3F3F3F"/>
                </a:solidFill>
                <a:latin typeface="Century Gothic"/>
                <a:ea typeface="Century Gothic"/>
                <a:cs typeface="Century Gothic"/>
                <a:sym typeface="Century Gothic"/>
              </a:rPr>
              <a:t>Business Information</a:t>
            </a:r>
            <a:endParaRPr sz="4000" b="1">
              <a:solidFill>
                <a:srgbClr val="3F3F3F"/>
              </a:solidFill>
              <a:latin typeface="Century Gothic"/>
              <a:ea typeface="Century Gothic"/>
              <a:cs typeface="Century Gothic"/>
              <a:sym typeface="Century Gothic"/>
            </a:endParaRPr>
          </a:p>
        </p:txBody>
      </p:sp>
      <p:cxnSp>
        <p:nvCxnSpPr>
          <p:cNvPr id="366" name="Google Shape;366;p13"/>
          <p:cNvCxnSpPr/>
          <p:nvPr/>
        </p:nvCxnSpPr>
        <p:spPr>
          <a:xfrm>
            <a:off x="755650" y="1861402"/>
            <a:ext cx="6871498" cy="0"/>
          </a:xfrm>
          <a:prstGeom prst="straightConnector1">
            <a:avLst/>
          </a:prstGeom>
          <a:noFill/>
          <a:ln w="9525" cap="flat" cmpd="sng">
            <a:solidFill>
              <a:srgbClr val="7F7F7F"/>
            </a:solidFill>
            <a:prstDash val="solid"/>
            <a:miter lim="800000"/>
            <a:headEnd type="none" w="sm" len="sm"/>
            <a:tailEnd type="none" w="sm" len="sm"/>
          </a:ln>
        </p:spPr>
      </p:cxnSp>
      <p:sp>
        <p:nvSpPr>
          <p:cNvPr id="367" name="Google Shape;367;p13"/>
          <p:cNvSpPr txBox="1"/>
          <p:nvPr/>
        </p:nvSpPr>
        <p:spPr>
          <a:xfrm>
            <a:off x="755650" y="2338277"/>
            <a:ext cx="5397500" cy="3693319"/>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800">
                <a:solidFill>
                  <a:srgbClr val="595959"/>
                </a:solidFill>
                <a:latin typeface="Century Gothic"/>
                <a:ea typeface="Century Gothic"/>
                <a:cs typeface="Century Gothic"/>
                <a:sym typeface="Century Gothic"/>
              </a:rPr>
              <a:t>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endParaRPr sz="1800">
              <a:solidFill>
                <a:srgbClr val="595959"/>
              </a:solidFill>
              <a:latin typeface="Century Gothic"/>
              <a:ea typeface="Century Gothic"/>
              <a:cs typeface="Century Gothic"/>
              <a:sym typeface="Century Gothic"/>
            </a:endParaRPr>
          </a:p>
        </p:txBody>
      </p:sp>
      <p:sp>
        <p:nvSpPr>
          <p:cNvPr id="368" name="Google Shape;368;p13"/>
          <p:cNvSpPr txBox="1"/>
          <p:nvPr/>
        </p:nvSpPr>
        <p:spPr>
          <a:xfrm>
            <a:off x="353985" y="563254"/>
            <a:ext cx="76200" cy="83099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800">
                <a:solidFill>
                  <a:srgbClr val="BFBFBF"/>
                </a:solidFill>
                <a:latin typeface="Century Gothic"/>
                <a:ea typeface="Century Gothic"/>
                <a:cs typeface="Century Gothic"/>
                <a:sym typeface="Century Gothic"/>
              </a:rPr>
              <a:t>“</a:t>
            </a:r>
            <a:endParaRPr sz="4800">
              <a:solidFill>
                <a:srgbClr val="BFBFBF"/>
              </a:solidFill>
              <a:latin typeface="Century Gothic"/>
              <a:ea typeface="Century Gothic"/>
              <a:cs typeface="Century Gothic"/>
              <a:sym typeface="Century Gothic"/>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pic>
        <p:nvPicPr>
          <p:cNvPr id="373" name="Google Shape;373;p14"/>
          <p:cNvPicPr preferRelativeResize="0"/>
          <p:nvPr/>
        </p:nvPicPr>
        <p:blipFill rotWithShape="1">
          <a:blip r:embed="rId3">
            <a:alphaModFix/>
          </a:blip>
          <a:srcRect t="4760" b="4761"/>
          <a:stretch/>
        </p:blipFill>
        <p:spPr>
          <a:xfrm>
            <a:off x="0" y="0"/>
            <a:ext cx="12192000" cy="6858000"/>
          </a:xfrm>
          <a:prstGeom prst="rect">
            <a:avLst/>
          </a:prstGeom>
          <a:noFill/>
          <a:ln>
            <a:noFill/>
          </a:ln>
        </p:spPr>
      </p:pic>
      <p:grpSp>
        <p:nvGrpSpPr>
          <p:cNvPr id="374" name="Google Shape;374;p14"/>
          <p:cNvGrpSpPr/>
          <p:nvPr/>
        </p:nvGrpSpPr>
        <p:grpSpPr>
          <a:xfrm>
            <a:off x="0" y="0"/>
            <a:ext cx="8496300" cy="6858000"/>
            <a:chOff x="0" y="0"/>
            <a:chExt cx="8496300" cy="6858000"/>
          </a:xfrm>
        </p:grpSpPr>
        <p:sp>
          <p:nvSpPr>
            <p:cNvPr id="375" name="Google Shape;375;p14"/>
            <p:cNvSpPr/>
            <p:nvPr/>
          </p:nvSpPr>
          <p:spPr>
            <a:xfrm rot="5400000">
              <a:off x="819150" y="-819150"/>
              <a:ext cx="6858000" cy="8496300"/>
            </a:xfrm>
            <a:prstGeom prst="rtTriangle">
              <a:avLst/>
            </a:prstGeom>
            <a:solidFill>
              <a:srgbClr val="262626">
                <a:alpha val="6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76" name="Google Shape;376;p14"/>
            <p:cNvSpPr txBox="1"/>
            <p:nvPr/>
          </p:nvSpPr>
          <p:spPr>
            <a:xfrm>
              <a:off x="400050" y="1028700"/>
              <a:ext cx="2247731" cy="101566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6000" b="1">
                  <a:solidFill>
                    <a:schemeClr val="lt1"/>
                  </a:solidFill>
                  <a:latin typeface="Century Gothic"/>
                  <a:ea typeface="Century Gothic"/>
                  <a:cs typeface="Century Gothic"/>
                  <a:sym typeface="Century Gothic"/>
                </a:rPr>
                <a:t>Part 4</a:t>
              </a:r>
              <a:endParaRPr sz="6000" b="1">
                <a:solidFill>
                  <a:schemeClr val="lt1"/>
                </a:solidFill>
                <a:latin typeface="Century Gothic"/>
                <a:ea typeface="Century Gothic"/>
                <a:cs typeface="Century Gothic"/>
                <a:sym typeface="Century Gothic"/>
              </a:endParaRPr>
            </a:p>
          </p:txBody>
        </p:sp>
        <p:sp>
          <p:nvSpPr>
            <p:cNvPr id="377" name="Google Shape;377;p14"/>
            <p:cNvSpPr txBox="1"/>
            <p:nvPr/>
          </p:nvSpPr>
          <p:spPr>
            <a:xfrm>
              <a:off x="400050" y="2044363"/>
              <a:ext cx="3911648"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a:solidFill>
                    <a:schemeClr val="lt1"/>
                  </a:solidFill>
                  <a:latin typeface="Century Gothic"/>
                  <a:ea typeface="Century Gothic"/>
                  <a:cs typeface="Century Gothic"/>
                  <a:sym typeface="Century Gothic"/>
                </a:rPr>
                <a:t>Insert Title Here</a:t>
              </a:r>
              <a:endParaRPr sz="4000">
                <a:solidFill>
                  <a:schemeClr val="lt1"/>
                </a:solidFill>
                <a:latin typeface="Century Gothic"/>
                <a:ea typeface="Century Gothic"/>
                <a:cs typeface="Century Gothic"/>
                <a:sym typeface="Century Gothic"/>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15"/>
          <p:cNvSpPr/>
          <p:nvPr/>
        </p:nvSpPr>
        <p:spPr>
          <a:xfrm>
            <a:off x="0" y="0"/>
            <a:ext cx="6096000" cy="4571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83" name="Google Shape;383;p15"/>
          <p:cNvSpPr txBox="1"/>
          <p:nvPr/>
        </p:nvSpPr>
        <p:spPr>
          <a:xfrm>
            <a:off x="1907033" y="204686"/>
            <a:ext cx="4188967" cy="646331"/>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3600" b="1">
                <a:solidFill>
                  <a:srgbClr val="3F3F3F"/>
                </a:solidFill>
                <a:latin typeface="Century Gothic"/>
                <a:ea typeface="Century Gothic"/>
                <a:cs typeface="Century Gothic"/>
                <a:sym typeface="Century Gothic"/>
              </a:rPr>
              <a:t>Insert Title Here</a:t>
            </a:r>
            <a:endParaRPr sz="3600" b="1">
              <a:solidFill>
                <a:srgbClr val="3F3F3F"/>
              </a:solidFill>
              <a:latin typeface="Century Gothic"/>
              <a:ea typeface="Century Gothic"/>
              <a:cs typeface="Century Gothic"/>
              <a:sym typeface="Century Gothic"/>
            </a:endParaRPr>
          </a:p>
        </p:txBody>
      </p:sp>
      <p:cxnSp>
        <p:nvCxnSpPr>
          <p:cNvPr id="384" name="Google Shape;384;p15"/>
          <p:cNvCxnSpPr/>
          <p:nvPr/>
        </p:nvCxnSpPr>
        <p:spPr>
          <a:xfrm>
            <a:off x="0" y="1009986"/>
            <a:ext cx="12192000" cy="0"/>
          </a:xfrm>
          <a:prstGeom prst="straightConnector1">
            <a:avLst/>
          </a:prstGeom>
          <a:noFill/>
          <a:ln w="9525" cap="flat" cmpd="sng">
            <a:solidFill>
              <a:srgbClr val="F2F2F2"/>
            </a:solidFill>
            <a:prstDash val="solid"/>
            <a:miter lim="800000"/>
            <a:headEnd type="none" w="sm" len="sm"/>
            <a:tailEnd type="none" w="sm" len="sm"/>
          </a:ln>
        </p:spPr>
      </p:cxnSp>
      <p:grpSp>
        <p:nvGrpSpPr>
          <p:cNvPr id="385" name="Google Shape;385;p15"/>
          <p:cNvGrpSpPr/>
          <p:nvPr/>
        </p:nvGrpSpPr>
        <p:grpSpPr>
          <a:xfrm>
            <a:off x="190501" y="204687"/>
            <a:ext cx="571498" cy="646331"/>
            <a:chOff x="190501" y="204687"/>
            <a:chExt cx="571498" cy="646331"/>
          </a:xfrm>
        </p:grpSpPr>
        <p:sp>
          <p:nvSpPr>
            <p:cNvPr id="386" name="Google Shape;386;p15"/>
            <p:cNvSpPr/>
            <p:nvPr/>
          </p:nvSpPr>
          <p:spPr>
            <a:xfrm>
              <a:off x="190501" y="204687"/>
              <a:ext cx="285749" cy="646331"/>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387" name="Google Shape;387;p15"/>
            <p:cNvSpPr/>
            <p:nvPr/>
          </p:nvSpPr>
          <p:spPr>
            <a:xfrm>
              <a:off x="476250" y="204687"/>
              <a:ext cx="285749" cy="646331"/>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388" name="Google Shape;388;p15"/>
          <p:cNvGrpSpPr/>
          <p:nvPr/>
        </p:nvGrpSpPr>
        <p:grpSpPr>
          <a:xfrm>
            <a:off x="804281" y="204686"/>
            <a:ext cx="571498" cy="646331"/>
            <a:chOff x="190501" y="204687"/>
            <a:chExt cx="571498" cy="646331"/>
          </a:xfrm>
        </p:grpSpPr>
        <p:sp>
          <p:nvSpPr>
            <p:cNvPr id="389" name="Google Shape;389;p15"/>
            <p:cNvSpPr/>
            <p:nvPr/>
          </p:nvSpPr>
          <p:spPr>
            <a:xfrm>
              <a:off x="190501" y="204687"/>
              <a:ext cx="285749" cy="646331"/>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390" name="Google Shape;390;p15"/>
            <p:cNvSpPr/>
            <p:nvPr/>
          </p:nvSpPr>
          <p:spPr>
            <a:xfrm>
              <a:off x="476250" y="204687"/>
              <a:ext cx="285749" cy="646331"/>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aphicFrame>
        <p:nvGraphicFramePr>
          <p:cNvPr id="391" name="Google Shape;391;p15"/>
          <p:cNvGraphicFramePr/>
          <p:nvPr/>
        </p:nvGraphicFramePr>
        <p:xfrm>
          <a:off x="1907034" y="1815284"/>
          <a:ext cx="3000000" cy="3000000"/>
        </p:xfrm>
        <a:graphic>
          <a:graphicData uri="http://schemas.openxmlformats.org/drawingml/2006/table">
            <a:tbl>
              <a:tblPr firstRow="1" bandRow="1">
                <a:noFill/>
                <a:tableStyleId>{36818480-23E1-4F7D-A6A9-6E6BBD5E92B4}</a:tableStyleId>
              </a:tblPr>
              <a:tblGrid>
                <a:gridCol w="1909675">
                  <a:extLst>
                    <a:ext uri="{9D8B030D-6E8A-4147-A177-3AD203B41FA5}">
                      <a16:colId xmlns:a16="http://schemas.microsoft.com/office/drawing/2014/main" val="20000"/>
                    </a:ext>
                  </a:extLst>
                </a:gridCol>
                <a:gridCol w="1909675">
                  <a:extLst>
                    <a:ext uri="{9D8B030D-6E8A-4147-A177-3AD203B41FA5}">
                      <a16:colId xmlns:a16="http://schemas.microsoft.com/office/drawing/2014/main" val="20001"/>
                    </a:ext>
                  </a:extLst>
                </a:gridCol>
                <a:gridCol w="1909675">
                  <a:extLst>
                    <a:ext uri="{9D8B030D-6E8A-4147-A177-3AD203B41FA5}">
                      <a16:colId xmlns:a16="http://schemas.microsoft.com/office/drawing/2014/main" val="20002"/>
                    </a:ext>
                  </a:extLst>
                </a:gridCol>
                <a:gridCol w="1909675">
                  <a:extLst>
                    <a:ext uri="{9D8B030D-6E8A-4147-A177-3AD203B41FA5}">
                      <a16:colId xmlns:a16="http://schemas.microsoft.com/office/drawing/2014/main" val="20003"/>
                    </a:ext>
                  </a:extLst>
                </a:gridCol>
                <a:gridCol w="1909675">
                  <a:extLst>
                    <a:ext uri="{9D8B030D-6E8A-4147-A177-3AD203B41FA5}">
                      <a16:colId xmlns:a16="http://schemas.microsoft.com/office/drawing/2014/main" val="20004"/>
                    </a:ext>
                  </a:extLst>
                </a:gridCol>
              </a:tblGrid>
              <a:tr h="702875">
                <a:tc>
                  <a:txBody>
                    <a:bodyPr/>
                    <a:lstStyle/>
                    <a:p>
                      <a:pPr marL="0" marR="0" lvl="0" indent="0" algn="ctr" rtl="0">
                        <a:spcBef>
                          <a:spcPts val="0"/>
                        </a:spcBef>
                        <a:spcAft>
                          <a:spcPts val="0"/>
                        </a:spcAft>
                        <a:buNone/>
                      </a:pPr>
                      <a:endParaRPr sz="1800" u="none" strike="noStrike" cap="none"/>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38100" cap="flat" cmpd="sng">
                      <a:solidFill>
                        <a:srgbClr val="7F7F7F"/>
                      </a:solidFill>
                      <a:prstDash val="solid"/>
                      <a:round/>
                      <a:headEnd type="none" w="sm" len="sm"/>
                      <a:tailEnd type="none" w="sm" len="sm"/>
                    </a:lnT>
                    <a:lnB w="9525" cap="flat" cmpd="sng">
                      <a:solidFill>
                        <a:srgbClr val="BFBFBF"/>
                      </a:solidFill>
                      <a:prstDash val="solid"/>
                      <a:round/>
                      <a:headEnd type="none" w="sm" len="sm"/>
                      <a:tailEnd type="none" w="sm" len="sm"/>
                    </a:lnB>
                  </a:tcPr>
                </a:tc>
                <a:tc>
                  <a:txBody>
                    <a:bodyPr/>
                    <a:lstStyle/>
                    <a:p>
                      <a:pPr marL="0" marR="0" lvl="0" indent="0" algn="ctr" rtl="0">
                        <a:spcBef>
                          <a:spcPts val="0"/>
                        </a:spcBef>
                        <a:spcAft>
                          <a:spcPts val="0"/>
                        </a:spcAft>
                        <a:buNone/>
                      </a:pPr>
                      <a:r>
                        <a:rPr lang="en-US" sz="2800" u="none" strike="noStrike" cap="none"/>
                        <a:t>Item A</a:t>
                      </a:r>
                      <a:endParaRPr sz="2800" u="none" strike="noStrike" cap="none"/>
                    </a:p>
                  </a:txBody>
                  <a:tcPr marL="91450" marR="91450" marT="45725" marB="457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38100" cap="flat" cmpd="sng">
                      <a:solidFill>
                        <a:srgbClr val="7F7F7F"/>
                      </a:solidFill>
                      <a:prstDash val="solid"/>
                      <a:round/>
                      <a:headEnd type="none" w="sm" len="sm"/>
                      <a:tailEnd type="none" w="sm" len="sm"/>
                    </a:lnT>
                    <a:lnB w="9525" cap="flat" cmpd="sng">
                      <a:solidFill>
                        <a:srgbClr val="BFBFBF"/>
                      </a:solidFill>
                      <a:prstDash val="solid"/>
                      <a:round/>
                      <a:headEnd type="none" w="sm" len="sm"/>
                      <a:tailEnd type="none" w="sm" len="sm"/>
                    </a:lnB>
                  </a:tcPr>
                </a:tc>
                <a:tc>
                  <a:txBody>
                    <a:bodyPr/>
                    <a:lstStyle/>
                    <a:p>
                      <a:pPr marL="0" marR="0" lvl="0" indent="0" algn="ctr" rtl="0">
                        <a:spcBef>
                          <a:spcPts val="0"/>
                        </a:spcBef>
                        <a:spcAft>
                          <a:spcPts val="0"/>
                        </a:spcAft>
                        <a:buNone/>
                      </a:pPr>
                      <a:r>
                        <a:rPr lang="en-US" sz="2800" u="none" strike="noStrike" cap="none"/>
                        <a:t>Item B</a:t>
                      </a:r>
                      <a:endParaRPr sz="2800" u="none" strike="noStrike" cap="none"/>
                    </a:p>
                  </a:txBody>
                  <a:tcPr marL="91450" marR="91450" marT="45725" marB="457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38100" cap="flat" cmpd="sng">
                      <a:solidFill>
                        <a:srgbClr val="7F7F7F"/>
                      </a:solidFill>
                      <a:prstDash val="solid"/>
                      <a:round/>
                      <a:headEnd type="none" w="sm" len="sm"/>
                      <a:tailEnd type="none" w="sm" len="sm"/>
                    </a:lnT>
                    <a:lnB w="9525" cap="flat" cmpd="sng">
                      <a:solidFill>
                        <a:srgbClr val="BFBFBF"/>
                      </a:solidFill>
                      <a:prstDash val="solid"/>
                      <a:round/>
                      <a:headEnd type="none" w="sm" len="sm"/>
                      <a:tailEnd type="none" w="sm" len="sm"/>
                    </a:lnB>
                  </a:tcPr>
                </a:tc>
                <a:tc>
                  <a:txBody>
                    <a:bodyPr/>
                    <a:lstStyle/>
                    <a:p>
                      <a:pPr marL="0" marR="0" lvl="0" indent="0" algn="ctr" rtl="0">
                        <a:spcBef>
                          <a:spcPts val="0"/>
                        </a:spcBef>
                        <a:spcAft>
                          <a:spcPts val="0"/>
                        </a:spcAft>
                        <a:buNone/>
                      </a:pPr>
                      <a:r>
                        <a:rPr lang="en-US" sz="2800" u="none" strike="noStrike" cap="none"/>
                        <a:t>Item C</a:t>
                      </a:r>
                      <a:endParaRPr sz="2800" u="none" strike="noStrike" cap="none"/>
                    </a:p>
                  </a:txBody>
                  <a:tcPr marL="91450" marR="91450" marT="45725" marB="457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38100" cap="flat" cmpd="sng">
                      <a:solidFill>
                        <a:srgbClr val="7F7F7F"/>
                      </a:solidFill>
                      <a:prstDash val="solid"/>
                      <a:round/>
                      <a:headEnd type="none" w="sm" len="sm"/>
                      <a:tailEnd type="none" w="sm" len="sm"/>
                    </a:lnT>
                    <a:lnB w="9525" cap="flat" cmpd="sng">
                      <a:solidFill>
                        <a:srgbClr val="BFBFBF"/>
                      </a:solidFill>
                      <a:prstDash val="solid"/>
                      <a:round/>
                      <a:headEnd type="none" w="sm" len="sm"/>
                      <a:tailEnd type="none" w="sm" len="sm"/>
                    </a:lnB>
                  </a:tcPr>
                </a:tc>
                <a:tc>
                  <a:txBody>
                    <a:bodyPr/>
                    <a:lstStyle/>
                    <a:p>
                      <a:pPr marL="0" marR="0" lvl="0" indent="0" algn="ctr" rtl="0">
                        <a:spcBef>
                          <a:spcPts val="0"/>
                        </a:spcBef>
                        <a:spcAft>
                          <a:spcPts val="0"/>
                        </a:spcAft>
                        <a:buNone/>
                      </a:pPr>
                      <a:r>
                        <a:rPr lang="en-US" sz="2800" u="none" strike="noStrike" cap="none"/>
                        <a:t>Item D</a:t>
                      </a:r>
                      <a:endParaRPr sz="2800" u="none" strike="noStrike" cap="none"/>
                    </a:p>
                  </a:txBody>
                  <a:tcPr marL="91450" marR="91450" marT="45725" marB="45725" anchor="ctr">
                    <a:lnL w="9525" cap="flat" cmpd="sng">
                      <a:solidFill>
                        <a:schemeClr val="lt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38100" cap="flat" cmpd="sng">
                      <a:solidFill>
                        <a:srgbClr val="7F7F7F"/>
                      </a:solidFill>
                      <a:prstDash val="solid"/>
                      <a:round/>
                      <a:headEnd type="none" w="sm" len="sm"/>
                      <a:tailEnd type="none" w="sm" len="sm"/>
                    </a:lnT>
                    <a:lnB w="9525" cap="flat" cmpd="sng">
                      <a:solidFill>
                        <a:srgbClr val="BFBFBF"/>
                      </a:solidFill>
                      <a:prstDash val="solid"/>
                      <a:round/>
                      <a:headEnd type="none" w="sm" len="sm"/>
                      <a:tailEnd type="none" w="sm" len="sm"/>
                    </a:lnB>
                  </a:tcPr>
                </a:tc>
                <a:extLst>
                  <a:ext uri="{0D108BD9-81ED-4DB2-BD59-A6C34878D82A}">
                    <a16:rowId xmlns:a16="http://schemas.microsoft.com/office/drawing/2014/main" val="10000"/>
                  </a:ext>
                </a:extLst>
              </a:tr>
              <a:tr h="702875">
                <a:tc>
                  <a:txBody>
                    <a:bodyPr/>
                    <a:lstStyle/>
                    <a:p>
                      <a:pPr marL="0" marR="0" lvl="0" indent="0" algn="ctr" rtl="0">
                        <a:spcBef>
                          <a:spcPts val="0"/>
                        </a:spcBef>
                        <a:spcAft>
                          <a:spcPts val="0"/>
                        </a:spcAft>
                        <a:buNone/>
                      </a:pPr>
                      <a:r>
                        <a:rPr lang="en-US" sz="2800" b="1" u="none" strike="noStrike" cap="none">
                          <a:solidFill>
                            <a:srgbClr val="3F3F3F"/>
                          </a:solidFill>
                        </a:rPr>
                        <a:t>Article A</a:t>
                      </a:r>
                      <a:endParaRPr sz="2800" b="1" u="none" strike="noStrike" cap="none">
                        <a:solidFill>
                          <a:srgbClr val="3F3F3F"/>
                        </a:solidFill>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rgbClr val="D8D8D8"/>
                    </a:solidFill>
                  </a:tcPr>
                </a:tc>
                <a:tc>
                  <a:txBody>
                    <a:bodyPr/>
                    <a:lstStyle/>
                    <a:p>
                      <a:pPr marL="0" marR="0" lvl="0" indent="0" algn="ctr" rtl="0">
                        <a:spcBef>
                          <a:spcPts val="0"/>
                        </a:spcBef>
                        <a:spcAft>
                          <a:spcPts val="0"/>
                        </a:spcAft>
                        <a:buNone/>
                      </a:pPr>
                      <a:endParaRPr sz="1800" u="none" strike="noStrike" cap="none"/>
                    </a:p>
                  </a:txBody>
                  <a:tcPr marL="91450" marR="91450" marT="45725" marB="45725"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endParaRPr sz="1800" u="none" strike="noStrike" cap="none"/>
                    </a:p>
                  </a:txBody>
                  <a:tcPr marL="91450" marR="91450" marT="45725" marB="45725"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endParaRPr sz="1800" u="none" strike="noStrike" cap="none"/>
                    </a:p>
                  </a:txBody>
                  <a:tcPr marL="91450" marR="91450" marT="45725" marB="45725"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endParaRPr sz="1800" u="none" strike="noStrike" cap="none"/>
                    </a:p>
                  </a:txBody>
                  <a:tcPr marL="91450" marR="91450" marT="45725" marB="45725" anchor="ctr">
                    <a:lnL w="9525" cap="flat" cmpd="sng">
                      <a:solidFill>
                        <a:srgbClr val="BFBFBF"/>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702875">
                <a:tc>
                  <a:txBody>
                    <a:bodyPr/>
                    <a:lstStyle/>
                    <a:p>
                      <a:pPr marL="0" marR="0" lvl="0" indent="0" algn="ctr" rtl="0">
                        <a:lnSpc>
                          <a:spcPct val="100000"/>
                        </a:lnSpc>
                        <a:spcBef>
                          <a:spcPts val="0"/>
                        </a:spcBef>
                        <a:spcAft>
                          <a:spcPts val="0"/>
                        </a:spcAft>
                        <a:buClr>
                          <a:srgbClr val="3F3F3F"/>
                        </a:buClr>
                        <a:buSzPts val="2800"/>
                        <a:buFont typeface="Calibri"/>
                        <a:buNone/>
                      </a:pPr>
                      <a:r>
                        <a:rPr lang="en-US" sz="2800" b="1" u="none" strike="noStrike" cap="none">
                          <a:solidFill>
                            <a:srgbClr val="3F3F3F"/>
                          </a:solidFill>
                          <a:latin typeface="Calibri"/>
                          <a:ea typeface="Calibri"/>
                          <a:cs typeface="Calibri"/>
                          <a:sym typeface="Calibri"/>
                        </a:rPr>
                        <a:t>Article B</a:t>
                      </a:r>
                      <a:endParaRPr sz="2800" b="1" u="none" strike="noStrike" cap="none">
                        <a:solidFill>
                          <a:srgbClr val="3F3F3F"/>
                        </a:solidFill>
                        <a:latin typeface="Calibri"/>
                        <a:ea typeface="Calibri"/>
                        <a:cs typeface="Calibri"/>
                        <a:sym typeface="Calibri"/>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rgbClr val="D8D8D8"/>
                    </a:solidFill>
                  </a:tcPr>
                </a:tc>
                <a:tc>
                  <a:txBody>
                    <a:bodyPr/>
                    <a:lstStyle/>
                    <a:p>
                      <a:pPr marL="0" marR="0" lvl="0" indent="0" algn="ctr" rtl="0">
                        <a:spcBef>
                          <a:spcPts val="0"/>
                        </a:spcBef>
                        <a:spcAft>
                          <a:spcPts val="0"/>
                        </a:spcAft>
                        <a:buNone/>
                      </a:pPr>
                      <a:endParaRPr sz="1800" u="none" strike="noStrike" cap="none"/>
                    </a:p>
                  </a:txBody>
                  <a:tcPr marL="91450" marR="91450" marT="45725" marB="45725"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endParaRPr sz="1800" u="none" strike="noStrike" cap="none"/>
                    </a:p>
                  </a:txBody>
                  <a:tcPr marL="91450" marR="91450" marT="45725" marB="45725"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endParaRPr sz="1800" u="none" strike="noStrike" cap="none"/>
                    </a:p>
                  </a:txBody>
                  <a:tcPr marL="91450" marR="91450" marT="45725" marB="45725"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endParaRPr sz="1800" u="none" strike="noStrike" cap="none"/>
                    </a:p>
                  </a:txBody>
                  <a:tcPr marL="91450" marR="91450" marT="45725" marB="45725" anchor="ctr">
                    <a:lnL w="9525" cap="flat" cmpd="sng">
                      <a:solidFill>
                        <a:srgbClr val="BFBFBF"/>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702875">
                <a:tc>
                  <a:txBody>
                    <a:bodyPr/>
                    <a:lstStyle/>
                    <a:p>
                      <a:pPr marL="0" marR="0" lvl="0" indent="0" algn="ctr" rtl="0">
                        <a:lnSpc>
                          <a:spcPct val="100000"/>
                        </a:lnSpc>
                        <a:spcBef>
                          <a:spcPts val="0"/>
                        </a:spcBef>
                        <a:spcAft>
                          <a:spcPts val="0"/>
                        </a:spcAft>
                        <a:buClr>
                          <a:srgbClr val="3F3F3F"/>
                        </a:buClr>
                        <a:buSzPts val="2800"/>
                        <a:buFont typeface="Calibri"/>
                        <a:buNone/>
                      </a:pPr>
                      <a:r>
                        <a:rPr lang="en-US" sz="2800" b="1" u="none" strike="noStrike" cap="none">
                          <a:solidFill>
                            <a:srgbClr val="3F3F3F"/>
                          </a:solidFill>
                          <a:latin typeface="Calibri"/>
                          <a:ea typeface="Calibri"/>
                          <a:cs typeface="Calibri"/>
                          <a:sym typeface="Calibri"/>
                        </a:rPr>
                        <a:t>Article C</a:t>
                      </a:r>
                      <a:endParaRPr sz="2800" b="1" u="none" strike="noStrike" cap="none">
                        <a:solidFill>
                          <a:srgbClr val="3F3F3F"/>
                        </a:solidFill>
                        <a:latin typeface="Calibri"/>
                        <a:ea typeface="Calibri"/>
                        <a:cs typeface="Calibri"/>
                        <a:sym typeface="Calibri"/>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rgbClr val="D8D8D8"/>
                    </a:solidFill>
                  </a:tcPr>
                </a:tc>
                <a:tc>
                  <a:txBody>
                    <a:bodyPr/>
                    <a:lstStyle/>
                    <a:p>
                      <a:pPr marL="0" marR="0" lvl="0" indent="0" algn="ctr" rtl="0">
                        <a:spcBef>
                          <a:spcPts val="0"/>
                        </a:spcBef>
                        <a:spcAft>
                          <a:spcPts val="0"/>
                        </a:spcAft>
                        <a:buNone/>
                      </a:pPr>
                      <a:endParaRPr sz="1800" u="none" strike="noStrike" cap="none"/>
                    </a:p>
                  </a:txBody>
                  <a:tcPr marL="91450" marR="91450" marT="45725" marB="45725"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endParaRPr sz="1800" u="none" strike="noStrike" cap="none"/>
                    </a:p>
                  </a:txBody>
                  <a:tcPr marL="91450" marR="91450" marT="45725" marB="45725"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endParaRPr sz="1800" u="none" strike="noStrike" cap="none"/>
                    </a:p>
                  </a:txBody>
                  <a:tcPr marL="91450" marR="91450" marT="45725" marB="45725"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endParaRPr sz="1800" u="none" strike="noStrike" cap="none"/>
                    </a:p>
                  </a:txBody>
                  <a:tcPr marL="91450" marR="91450" marT="45725" marB="45725" anchor="ctr">
                    <a:lnL w="9525" cap="flat" cmpd="sng">
                      <a:solidFill>
                        <a:srgbClr val="BFBFBF"/>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702875">
                <a:tc>
                  <a:txBody>
                    <a:bodyPr/>
                    <a:lstStyle/>
                    <a:p>
                      <a:pPr marL="0" marR="0" lvl="0" indent="0" algn="ctr" rtl="0">
                        <a:lnSpc>
                          <a:spcPct val="100000"/>
                        </a:lnSpc>
                        <a:spcBef>
                          <a:spcPts val="0"/>
                        </a:spcBef>
                        <a:spcAft>
                          <a:spcPts val="0"/>
                        </a:spcAft>
                        <a:buClr>
                          <a:srgbClr val="3F3F3F"/>
                        </a:buClr>
                        <a:buSzPts val="2800"/>
                        <a:buFont typeface="Calibri"/>
                        <a:buNone/>
                      </a:pPr>
                      <a:r>
                        <a:rPr lang="en-US" sz="2800" b="1" u="none" strike="noStrike" cap="none">
                          <a:solidFill>
                            <a:srgbClr val="3F3F3F"/>
                          </a:solidFill>
                          <a:latin typeface="Calibri"/>
                          <a:ea typeface="Calibri"/>
                          <a:cs typeface="Calibri"/>
                          <a:sym typeface="Calibri"/>
                        </a:rPr>
                        <a:t>Article D</a:t>
                      </a:r>
                      <a:endParaRPr sz="2800" b="1" u="none" strike="noStrike" cap="none">
                        <a:solidFill>
                          <a:srgbClr val="3F3F3F"/>
                        </a:solidFill>
                        <a:latin typeface="Calibri"/>
                        <a:ea typeface="Calibri"/>
                        <a:cs typeface="Calibri"/>
                        <a:sym typeface="Calibri"/>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rgbClr val="D8D8D8"/>
                    </a:solidFill>
                  </a:tcPr>
                </a:tc>
                <a:tc>
                  <a:txBody>
                    <a:bodyPr/>
                    <a:lstStyle/>
                    <a:p>
                      <a:pPr marL="0" marR="0" lvl="0" indent="0" algn="ctr" rtl="0">
                        <a:spcBef>
                          <a:spcPts val="0"/>
                        </a:spcBef>
                        <a:spcAft>
                          <a:spcPts val="0"/>
                        </a:spcAft>
                        <a:buNone/>
                      </a:pPr>
                      <a:endParaRPr sz="1800" u="none" strike="noStrike" cap="none"/>
                    </a:p>
                  </a:txBody>
                  <a:tcPr marL="91450" marR="91450" marT="45725" marB="45725"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endParaRPr sz="1800" u="none" strike="noStrike" cap="none"/>
                    </a:p>
                  </a:txBody>
                  <a:tcPr marL="91450" marR="91450" marT="45725" marB="45725"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endParaRPr sz="1800" u="none" strike="noStrike" cap="none"/>
                    </a:p>
                  </a:txBody>
                  <a:tcPr marL="91450" marR="91450" marT="45725" marB="45725"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endParaRPr sz="1800" u="none" strike="noStrike" cap="none"/>
                    </a:p>
                  </a:txBody>
                  <a:tcPr marL="91450" marR="91450" marT="45725" marB="45725" anchor="ctr">
                    <a:lnL w="9525" cap="flat" cmpd="sng">
                      <a:solidFill>
                        <a:srgbClr val="BFBFBF"/>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BFBFBF"/>
                      </a:solidFill>
                      <a:prstDash val="solid"/>
                      <a:round/>
                      <a:headEnd type="none" w="sm" len="sm"/>
                      <a:tailEnd type="none" w="sm" len="sm"/>
                    </a:lnT>
                    <a:lnB w="9525" cap="flat" cmpd="sng">
                      <a:solidFill>
                        <a:srgbClr val="BFBFBF"/>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702875">
                <a:tc>
                  <a:txBody>
                    <a:bodyPr/>
                    <a:lstStyle/>
                    <a:p>
                      <a:pPr marL="0" marR="0" lvl="0" indent="0" algn="ctr" rtl="0">
                        <a:lnSpc>
                          <a:spcPct val="100000"/>
                        </a:lnSpc>
                        <a:spcBef>
                          <a:spcPts val="0"/>
                        </a:spcBef>
                        <a:spcAft>
                          <a:spcPts val="0"/>
                        </a:spcAft>
                        <a:buClr>
                          <a:srgbClr val="3F3F3F"/>
                        </a:buClr>
                        <a:buSzPts val="2800"/>
                        <a:buFont typeface="Calibri"/>
                        <a:buNone/>
                      </a:pPr>
                      <a:r>
                        <a:rPr lang="en-US" sz="2800" b="1" u="none" strike="noStrike" cap="none">
                          <a:solidFill>
                            <a:srgbClr val="3F3F3F"/>
                          </a:solidFill>
                          <a:latin typeface="Calibri"/>
                          <a:ea typeface="Calibri"/>
                          <a:cs typeface="Calibri"/>
                          <a:sym typeface="Calibri"/>
                        </a:rPr>
                        <a:t>Article E</a:t>
                      </a:r>
                      <a:endParaRPr sz="2800" b="1" u="none" strike="noStrike" cap="none">
                        <a:solidFill>
                          <a:srgbClr val="3F3F3F"/>
                        </a:solidFill>
                        <a:latin typeface="Calibri"/>
                        <a:ea typeface="Calibri"/>
                        <a:cs typeface="Calibri"/>
                        <a:sym typeface="Calibri"/>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38100" cap="flat" cmpd="sng">
                      <a:solidFill>
                        <a:srgbClr val="7F7F7F"/>
                      </a:solidFill>
                      <a:prstDash val="solid"/>
                      <a:round/>
                      <a:headEnd type="none" w="sm" len="sm"/>
                      <a:tailEnd type="none" w="sm" len="sm"/>
                    </a:lnB>
                    <a:solidFill>
                      <a:srgbClr val="D8D8D8"/>
                    </a:solidFill>
                  </a:tcPr>
                </a:tc>
                <a:tc>
                  <a:txBody>
                    <a:bodyPr/>
                    <a:lstStyle/>
                    <a:p>
                      <a:pPr marL="0" marR="0" lvl="0" indent="0" algn="ctr" rtl="0">
                        <a:spcBef>
                          <a:spcPts val="0"/>
                        </a:spcBef>
                        <a:spcAft>
                          <a:spcPts val="0"/>
                        </a:spcAft>
                        <a:buNone/>
                      </a:pPr>
                      <a:endParaRPr sz="1800" u="none" strike="noStrike" cap="none"/>
                    </a:p>
                  </a:txBody>
                  <a:tcPr marL="91450" marR="91450" marT="45725" marB="45725"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38100" cap="flat" cmpd="sng">
                      <a:solidFill>
                        <a:srgbClr val="7F7F7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endParaRPr sz="1800" u="none" strike="noStrike" cap="none"/>
                    </a:p>
                  </a:txBody>
                  <a:tcPr marL="91450" marR="91450" marT="45725" marB="45725"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38100" cap="flat" cmpd="sng">
                      <a:solidFill>
                        <a:srgbClr val="7F7F7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endParaRPr sz="1800" u="none" strike="noStrike" cap="none"/>
                    </a:p>
                  </a:txBody>
                  <a:tcPr marL="91450" marR="91450" marT="45725" marB="45725" anchor="ctr">
                    <a:lnL w="9525" cap="flat" cmpd="sng">
                      <a:solidFill>
                        <a:srgbClr val="BFBFBF"/>
                      </a:solidFill>
                      <a:prstDash val="solid"/>
                      <a:round/>
                      <a:headEnd type="none" w="sm" len="sm"/>
                      <a:tailEnd type="none" w="sm" len="sm"/>
                    </a:lnL>
                    <a:lnR w="9525" cap="flat" cmpd="sng">
                      <a:solidFill>
                        <a:srgbClr val="BFBFBF"/>
                      </a:solidFill>
                      <a:prstDash val="solid"/>
                      <a:round/>
                      <a:headEnd type="none" w="sm" len="sm"/>
                      <a:tailEnd type="none" w="sm" len="sm"/>
                    </a:lnR>
                    <a:lnT w="9525" cap="flat" cmpd="sng">
                      <a:solidFill>
                        <a:srgbClr val="BFBFBF"/>
                      </a:solidFill>
                      <a:prstDash val="solid"/>
                      <a:round/>
                      <a:headEnd type="none" w="sm" len="sm"/>
                      <a:tailEnd type="none" w="sm" len="sm"/>
                    </a:lnT>
                    <a:lnB w="38100" cap="flat" cmpd="sng">
                      <a:solidFill>
                        <a:srgbClr val="7F7F7F"/>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endParaRPr sz="1800" u="none" strike="noStrike" cap="none"/>
                    </a:p>
                  </a:txBody>
                  <a:tcPr marL="91450" marR="91450" marT="45725" marB="45725" anchor="ctr">
                    <a:lnL w="9525" cap="flat" cmpd="sng">
                      <a:solidFill>
                        <a:srgbClr val="BFBFBF"/>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BFBFBF"/>
                      </a:solidFill>
                      <a:prstDash val="solid"/>
                      <a:round/>
                      <a:headEnd type="none" w="sm" len="sm"/>
                      <a:tailEnd type="none" w="sm" len="sm"/>
                    </a:lnT>
                    <a:lnB w="38100" cap="flat" cmpd="sng">
                      <a:solidFill>
                        <a:srgbClr val="7F7F7F"/>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95"/>
        <p:cNvGrpSpPr/>
        <p:nvPr/>
      </p:nvGrpSpPr>
      <p:grpSpPr>
        <a:xfrm>
          <a:off x="0" y="0"/>
          <a:ext cx="0" cy="0"/>
          <a:chOff x="0" y="0"/>
          <a:chExt cx="0" cy="0"/>
        </a:xfrm>
      </p:grpSpPr>
      <p:sp>
        <p:nvSpPr>
          <p:cNvPr id="396" name="Google Shape;396;p16"/>
          <p:cNvSpPr txBox="1"/>
          <p:nvPr/>
        </p:nvSpPr>
        <p:spPr>
          <a:xfrm>
            <a:off x="3182381" y="2705725"/>
            <a:ext cx="5827237" cy="144655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8800" b="1">
                <a:solidFill>
                  <a:schemeClr val="lt1"/>
                </a:solidFill>
                <a:latin typeface="Century Gothic"/>
                <a:ea typeface="Century Gothic"/>
                <a:cs typeface="Century Gothic"/>
                <a:sym typeface="Century Gothic"/>
              </a:rPr>
              <a:t>Thank You</a:t>
            </a:r>
            <a:endParaRPr sz="8800" b="1">
              <a:solidFill>
                <a:schemeClr val="lt1"/>
              </a:solidFill>
              <a:latin typeface="Century Gothic"/>
              <a:ea typeface="Century Gothic"/>
              <a:cs typeface="Century Gothic"/>
              <a:sym typeface="Century 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47953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pic>
        <p:nvPicPr>
          <p:cNvPr id="135" name="Google Shape;135;p3"/>
          <p:cNvPicPr preferRelativeResize="0"/>
          <p:nvPr/>
        </p:nvPicPr>
        <p:blipFill>
          <a:blip r:embed="rId3">
            <a:alphaModFix/>
          </a:blip>
          <a:stretch>
            <a:fillRect/>
          </a:stretch>
        </p:blipFill>
        <p:spPr>
          <a:xfrm>
            <a:off x="1" y="0"/>
            <a:ext cx="12191999" cy="6875866"/>
          </a:xfrm>
          <a:prstGeom prst="rect">
            <a:avLst/>
          </a:prstGeom>
          <a:noFill/>
          <a:ln>
            <a:noFill/>
          </a:ln>
        </p:spPr>
      </p:pic>
      <p:grpSp>
        <p:nvGrpSpPr>
          <p:cNvPr id="136" name="Google Shape;136;p3"/>
          <p:cNvGrpSpPr/>
          <p:nvPr/>
        </p:nvGrpSpPr>
        <p:grpSpPr>
          <a:xfrm>
            <a:off x="0" y="0"/>
            <a:ext cx="8496300" cy="6858000"/>
            <a:chOff x="0" y="0"/>
            <a:chExt cx="8496300" cy="6858000"/>
          </a:xfrm>
        </p:grpSpPr>
        <p:sp>
          <p:nvSpPr>
            <p:cNvPr id="137" name="Google Shape;137;p3"/>
            <p:cNvSpPr/>
            <p:nvPr/>
          </p:nvSpPr>
          <p:spPr>
            <a:xfrm rot="5400000">
              <a:off x="819150" y="-819150"/>
              <a:ext cx="6858000" cy="8496300"/>
            </a:xfrm>
            <a:prstGeom prst="rtTriangle">
              <a:avLst/>
            </a:prstGeom>
            <a:solidFill>
              <a:srgbClr val="262626">
                <a:alpha val="6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8" name="Google Shape;138;p3"/>
            <p:cNvSpPr txBox="1"/>
            <p:nvPr/>
          </p:nvSpPr>
          <p:spPr>
            <a:xfrm>
              <a:off x="400050" y="1028700"/>
              <a:ext cx="2247731" cy="101566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6000" b="1">
                  <a:solidFill>
                    <a:schemeClr val="lt1"/>
                  </a:solidFill>
                  <a:latin typeface="Century Gothic"/>
                  <a:ea typeface="Century Gothic"/>
                  <a:cs typeface="Century Gothic"/>
                  <a:sym typeface="Century Gothic"/>
                </a:rPr>
                <a:t>Part 1</a:t>
              </a:r>
              <a:endParaRPr sz="6000" b="1">
                <a:solidFill>
                  <a:schemeClr val="lt1"/>
                </a:solidFill>
                <a:latin typeface="Century Gothic"/>
                <a:ea typeface="Century Gothic"/>
                <a:cs typeface="Century Gothic"/>
                <a:sym typeface="Century Gothic"/>
              </a:endParaRPr>
            </a:p>
          </p:txBody>
        </p:sp>
        <p:sp>
          <p:nvSpPr>
            <p:cNvPr id="139" name="Google Shape;139;p3"/>
            <p:cNvSpPr txBox="1"/>
            <p:nvPr/>
          </p:nvSpPr>
          <p:spPr>
            <a:xfrm>
              <a:off x="400050" y="2044363"/>
              <a:ext cx="3911648" cy="707886"/>
            </a:xfrm>
            <a:prstGeom prst="rect">
              <a:avLst/>
            </a:prstGeom>
            <a:noFill/>
            <a:ln>
              <a:noFill/>
            </a:ln>
          </p:spPr>
          <p:txBody>
            <a:bodyPr spcFirstLastPara="1" wrap="square" lIns="91425" tIns="45700" rIns="91425" bIns="45700" anchor="t" anchorCtr="0">
              <a:spAutoFit/>
            </a:bodyPr>
            <a:lstStyle/>
            <a:p>
              <a:pPr marL="0" lvl="0" indent="0" algn="l" rtl="0">
                <a:lnSpc>
                  <a:spcPct val="115000"/>
                </a:lnSpc>
                <a:spcBef>
                  <a:spcPts val="0"/>
                </a:spcBef>
                <a:spcAft>
                  <a:spcPts val="0"/>
                </a:spcAft>
                <a:buSzPts val="1100"/>
                <a:buNone/>
              </a:pPr>
              <a:r>
                <a:rPr lang="en-US" sz="4000">
                  <a:solidFill>
                    <a:srgbClr val="FFFFFF"/>
                  </a:solidFill>
                </a:rPr>
                <a:t>분석 배경</a:t>
              </a:r>
              <a:endParaRPr sz="4000">
                <a:solidFill>
                  <a:schemeClr val="lt1"/>
                </a:solidFill>
                <a:latin typeface="Century Gothic"/>
                <a:ea typeface="Century Gothic"/>
                <a:cs typeface="Century Gothic"/>
                <a:sym typeface="Century Gothic"/>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4"/>
          <p:cNvSpPr/>
          <p:nvPr/>
        </p:nvSpPr>
        <p:spPr>
          <a:xfrm>
            <a:off x="0" y="0"/>
            <a:ext cx="6096000" cy="456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5" name="Google Shape;145;p4"/>
          <p:cNvSpPr txBox="1"/>
          <p:nvPr/>
        </p:nvSpPr>
        <p:spPr>
          <a:xfrm>
            <a:off x="1907033" y="204686"/>
            <a:ext cx="4188900" cy="6462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3600" b="1">
                <a:solidFill>
                  <a:srgbClr val="404040"/>
                </a:solidFill>
                <a:latin typeface="Century Gothic"/>
                <a:ea typeface="Century Gothic"/>
                <a:cs typeface="Century Gothic"/>
                <a:sym typeface="Century Gothic"/>
              </a:rPr>
              <a:t>1</a:t>
            </a:r>
            <a:r>
              <a:rPr lang="en-US" sz="3600" b="1">
                <a:solidFill>
                  <a:srgbClr val="404040"/>
                </a:solidFill>
              </a:rPr>
              <a:t>인 가구 증가</a:t>
            </a:r>
            <a:endParaRPr sz="3600" b="1">
              <a:solidFill>
                <a:srgbClr val="404040"/>
              </a:solidFill>
            </a:endParaRPr>
          </a:p>
          <a:p>
            <a:pPr marL="0" marR="0" lvl="0" indent="0" algn="r" rtl="0">
              <a:spcBef>
                <a:spcPts val="0"/>
              </a:spcBef>
              <a:spcAft>
                <a:spcPts val="0"/>
              </a:spcAft>
              <a:buNone/>
            </a:pPr>
            <a:endParaRPr sz="3600" b="1">
              <a:solidFill>
                <a:srgbClr val="3F3F3F"/>
              </a:solidFill>
              <a:latin typeface="Century Gothic"/>
              <a:ea typeface="Century Gothic"/>
              <a:cs typeface="Century Gothic"/>
              <a:sym typeface="Century Gothic"/>
            </a:endParaRPr>
          </a:p>
        </p:txBody>
      </p:sp>
      <p:cxnSp>
        <p:nvCxnSpPr>
          <p:cNvPr id="146" name="Google Shape;146;p4"/>
          <p:cNvCxnSpPr/>
          <p:nvPr/>
        </p:nvCxnSpPr>
        <p:spPr>
          <a:xfrm>
            <a:off x="0" y="1009986"/>
            <a:ext cx="12192000" cy="0"/>
          </a:xfrm>
          <a:prstGeom prst="straightConnector1">
            <a:avLst/>
          </a:prstGeom>
          <a:noFill/>
          <a:ln w="9525" cap="flat" cmpd="sng">
            <a:solidFill>
              <a:srgbClr val="F2F2F2"/>
            </a:solidFill>
            <a:prstDash val="solid"/>
            <a:miter lim="800000"/>
            <a:headEnd type="none" w="sm" len="sm"/>
            <a:tailEnd type="none" w="sm" len="sm"/>
          </a:ln>
        </p:spPr>
      </p:cxnSp>
      <p:grpSp>
        <p:nvGrpSpPr>
          <p:cNvPr id="147" name="Google Shape;147;p4"/>
          <p:cNvGrpSpPr/>
          <p:nvPr/>
        </p:nvGrpSpPr>
        <p:grpSpPr>
          <a:xfrm>
            <a:off x="190501" y="204687"/>
            <a:ext cx="571349" cy="646200"/>
            <a:chOff x="190501" y="204687"/>
            <a:chExt cx="571349" cy="646200"/>
          </a:xfrm>
        </p:grpSpPr>
        <p:sp>
          <p:nvSpPr>
            <p:cNvPr id="148" name="Google Shape;148;p4"/>
            <p:cNvSpPr/>
            <p:nvPr/>
          </p:nvSpPr>
          <p:spPr>
            <a:xfrm>
              <a:off x="190501" y="204687"/>
              <a:ext cx="285600" cy="646200"/>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49" name="Google Shape;149;p4"/>
            <p:cNvSpPr/>
            <p:nvPr/>
          </p:nvSpPr>
          <p:spPr>
            <a:xfrm>
              <a:off x="476250" y="204687"/>
              <a:ext cx="285600" cy="646200"/>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50" name="Google Shape;150;p4"/>
          <p:cNvGrpSpPr/>
          <p:nvPr/>
        </p:nvGrpSpPr>
        <p:grpSpPr>
          <a:xfrm>
            <a:off x="804281" y="204686"/>
            <a:ext cx="571349" cy="646200"/>
            <a:chOff x="190501" y="204687"/>
            <a:chExt cx="571349" cy="646200"/>
          </a:xfrm>
        </p:grpSpPr>
        <p:sp>
          <p:nvSpPr>
            <p:cNvPr id="151" name="Google Shape;151;p4"/>
            <p:cNvSpPr/>
            <p:nvPr/>
          </p:nvSpPr>
          <p:spPr>
            <a:xfrm>
              <a:off x="190501" y="204687"/>
              <a:ext cx="285600" cy="646200"/>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52" name="Google Shape;152;p4"/>
            <p:cNvSpPr/>
            <p:nvPr/>
          </p:nvSpPr>
          <p:spPr>
            <a:xfrm>
              <a:off x="476250" y="204687"/>
              <a:ext cx="285600" cy="646200"/>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sp>
        <p:nvSpPr>
          <p:cNvPr id="153" name="Google Shape;153;p4"/>
          <p:cNvSpPr txBox="1"/>
          <p:nvPr/>
        </p:nvSpPr>
        <p:spPr>
          <a:xfrm>
            <a:off x="457200" y="4514000"/>
            <a:ext cx="9273300" cy="14772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US" sz="1800">
                <a:solidFill>
                  <a:srgbClr val="3F3F3F"/>
                </a:solidFill>
                <a:latin typeface="Calibri"/>
                <a:ea typeface="Calibri"/>
                <a:cs typeface="Calibri"/>
                <a:sym typeface="Calibri"/>
              </a:rPr>
              <a:t> </a:t>
            </a:r>
            <a:r>
              <a:rPr lang="en-US" sz="1800">
                <a:solidFill>
                  <a:schemeClr val="dk1"/>
                </a:solidFill>
              </a:rPr>
              <a:t>2019년 1월부터 5월까지 서울에서 전세와 월세로 실거래가 공개된 건수는 총 1만3천169건이다. ... 면적별로는 전세와 월세 모두 전용면적 40㎡ 이하 초소형에서 거래가 많은 가운데... 1인 소형 가구가 증가하면서 오피스텔 임차수요의 거주 공간 면적도 작은 형태로 변화하고 있다. </a:t>
            </a:r>
            <a:endParaRPr sz="1800">
              <a:solidFill>
                <a:schemeClr val="dk1"/>
              </a:solidFill>
            </a:endParaRPr>
          </a:p>
          <a:p>
            <a:pPr marL="0" lvl="0" indent="0" algn="just" rtl="0">
              <a:lnSpc>
                <a:spcPct val="115000"/>
              </a:lnSpc>
              <a:spcBef>
                <a:spcPts val="0"/>
              </a:spcBef>
              <a:spcAft>
                <a:spcPts val="0"/>
              </a:spcAft>
              <a:buClr>
                <a:schemeClr val="dk1"/>
              </a:buClr>
              <a:buSzPts val="1100"/>
              <a:buFont typeface="Arial"/>
              <a:buNone/>
            </a:pPr>
            <a:endParaRPr sz="1800">
              <a:solidFill>
                <a:schemeClr val="dk1"/>
              </a:solidFill>
            </a:endParaRPr>
          </a:p>
          <a:p>
            <a:pPr marL="0" lvl="0" indent="0" algn="just" rtl="0">
              <a:lnSpc>
                <a:spcPct val="115000"/>
              </a:lnSpc>
              <a:spcBef>
                <a:spcPts val="0"/>
              </a:spcBef>
              <a:spcAft>
                <a:spcPts val="0"/>
              </a:spcAft>
              <a:buClr>
                <a:schemeClr val="dk1"/>
              </a:buClr>
              <a:buSzPts val="1100"/>
              <a:buFont typeface="Arial"/>
              <a:buNone/>
            </a:pPr>
            <a:r>
              <a:rPr lang="en-US" sz="1800">
                <a:solidFill>
                  <a:schemeClr val="dk1"/>
                </a:solidFill>
              </a:rPr>
              <a:t>출처 : 한국건설신문(http://www.conslove.co.kr)</a:t>
            </a:r>
            <a:endParaRPr sz="1800">
              <a:solidFill>
                <a:schemeClr val="dk1"/>
              </a:solidFill>
            </a:endParaRPr>
          </a:p>
          <a:p>
            <a:pPr marL="0" lvl="0" indent="0" algn="just" rtl="0">
              <a:lnSpc>
                <a:spcPct val="115000"/>
              </a:lnSpc>
              <a:spcBef>
                <a:spcPts val="0"/>
              </a:spcBef>
              <a:spcAft>
                <a:spcPts val="0"/>
              </a:spcAft>
              <a:buClr>
                <a:schemeClr val="dk1"/>
              </a:buClr>
              <a:buSzPts val="1100"/>
              <a:buFont typeface="Arial"/>
              <a:buNone/>
            </a:pPr>
            <a:r>
              <a:rPr lang="en-US">
                <a:solidFill>
                  <a:srgbClr val="404040"/>
                </a:solidFill>
              </a:rPr>
              <a:t>런던이 32.4㎢로 가장 크며, 파리가 31.0㎢, 서울이 30.1㎢ 싱가포르가 27.6㎢, 베이징이 19.5㎢, 도쿄가 18.7㎢</a:t>
            </a:r>
            <a:endParaRPr>
              <a:solidFill>
                <a:srgbClr val="404040"/>
              </a:solidFill>
            </a:endParaRPr>
          </a:p>
          <a:p>
            <a:pPr marL="0" marR="0" lvl="0" indent="0" algn="just" rtl="0">
              <a:spcBef>
                <a:spcPts val="0"/>
              </a:spcBef>
              <a:spcAft>
                <a:spcPts val="0"/>
              </a:spcAft>
              <a:buNone/>
            </a:pPr>
            <a:endParaRPr sz="1800">
              <a:solidFill>
                <a:srgbClr val="3F3F3F"/>
              </a:solidFill>
              <a:latin typeface="Calibri"/>
              <a:ea typeface="Calibri"/>
              <a:cs typeface="Calibri"/>
              <a:sym typeface="Calibri"/>
            </a:endParaRPr>
          </a:p>
        </p:txBody>
      </p:sp>
      <p:pic>
        <p:nvPicPr>
          <p:cNvPr id="154" name="Google Shape;154;p4"/>
          <p:cNvPicPr preferRelativeResize="0"/>
          <p:nvPr/>
        </p:nvPicPr>
        <p:blipFill>
          <a:blip r:embed="rId3">
            <a:alphaModFix/>
          </a:blip>
          <a:stretch>
            <a:fillRect/>
          </a:stretch>
        </p:blipFill>
        <p:spPr>
          <a:xfrm>
            <a:off x="450900" y="1169086"/>
            <a:ext cx="11353800" cy="2781300"/>
          </a:xfrm>
          <a:prstGeom prst="rect">
            <a:avLst/>
          </a:prstGeom>
          <a:noFill/>
          <a:ln>
            <a:noFill/>
          </a:ln>
        </p:spPr>
      </p:pic>
      <p:pic>
        <p:nvPicPr>
          <p:cNvPr id="155" name="Google Shape;155;p4"/>
          <p:cNvPicPr preferRelativeResize="0"/>
          <p:nvPr/>
        </p:nvPicPr>
        <p:blipFill>
          <a:blip r:embed="rId4">
            <a:alphaModFix/>
          </a:blip>
          <a:stretch>
            <a:fillRect/>
          </a:stretch>
        </p:blipFill>
        <p:spPr>
          <a:xfrm>
            <a:off x="10071150" y="4218161"/>
            <a:ext cx="1733550" cy="2400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g8eb0522a82_0_21"/>
          <p:cNvSpPr/>
          <p:nvPr/>
        </p:nvSpPr>
        <p:spPr>
          <a:xfrm>
            <a:off x="0" y="0"/>
            <a:ext cx="6096000" cy="456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1" name="Google Shape;161;g8eb0522a82_0_21"/>
          <p:cNvSpPr txBox="1"/>
          <p:nvPr/>
        </p:nvSpPr>
        <p:spPr>
          <a:xfrm>
            <a:off x="1907033" y="204686"/>
            <a:ext cx="4188900" cy="6462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SzPts val="1100"/>
              <a:buNone/>
            </a:pPr>
            <a:r>
              <a:rPr lang="en-US" sz="3600" b="1">
                <a:solidFill>
                  <a:srgbClr val="404040"/>
                </a:solidFill>
              </a:rPr>
              <a:t>실내건조</a:t>
            </a:r>
            <a:endParaRPr sz="3600" b="1">
              <a:solidFill>
                <a:srgbClr val="404040"/>
              </a:solidFill>
            </a:endParaRPr>
          </a:p>
          <a:p>
            <a:pPr marL="0" marR="0" lvl="0" indent="0" algn="r" rtl="0">
              <a:spcBef>
                <a:spcPts val="0"/>
              </a:spcBef>
              <a:spcAft>
                <a:spcPts val="0"/>
              </a:spcAft>
              <a:buNone/>
            </a:pPr>
            <a:endParaRPr sz="3600" b="1">
              <a:solidFill>
                <a:srgbClr val="3F3F3F"/>
              </a:solidFill>
              <a:latin typeface="Century Gothic"/>
              <a:ea typeface="Century Gothic"/>
              <a:cs typeface="Century Gothic"/>
              <a:sym typeface="Century Gothic"/>
            </a:endParaRPr>
          </a:p>
        </p:txBody>
      </p:sp>
      <p:cxnSp>
        <p:nvCxnSpPr>
          <p:cNvPr id="162" name="Google Shape;162;g8eb0522a82_0_21"/>
          <p:cNvCxnSpPr/>
          <p:nvPr/>
        </p:nvCxnSpPr>
        <p:spPr>
          <a:xfrm>
            <a:off x="0" y="1009986"/>
            <a:ext cx="12192000" cy="0"/>
          </a:xfrm>
          <a:prstGeom prst="straightConnector1">
            <a:avLst/>
          </a:prstGeom>
          <a:noFill/>
          <a:ln w="9525" cap="flat" cmpd="sng">
            <a:solidFill>
              <a:srgbClr val="F2F2F2"/>
            </a:solidFill>
            <a:prstDash val="solid"/>
            <a:miter lim="800000"/>
            <a:headEnd type="none" w="sm" len="sm"/>
            <a:tailEnd type="none" w="sm" len="sm"/>
          </a:ln>
        </p:spPr>
      </p:cxnSp>
      <p:grpSp>
        <p:nvGrpSpPr>
          <p:cNvPr id="163" name="Google Shape;163;g8eb0522a82_0_21"/>
          <p:cNvGrpSpPr/>
          <p:nvPr/>
        </p:nvGrpSpPr>
        <p:grpSpPr>
          <a:xfrm>
            <a:off x="190501" y="204687"/>
            <a:ext cx="571349" cy="646200"/>
            <a:chOff x="190501" y="204687"/>
            <a:chExt cx="571349" cy="646200"/>
          </a:xfrm>
        </p:grpSpPr>
        <p:sp>
          <p:nvSpPr>
            <p:cNvPr id="164" name="Google Shape;164;g8eb0522a82_0_21"/>
            <p:cNvSpPr/>
            <p:nvPr/>
          </p:nvSpPr>
          <p:spPr>
            <a:xfrm>
              <a:off x="190501" y="204687"/>
              <a:ext cx="285600" cy="646200"/>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5" name="Google Shape;165;g8eb0522a82_0_21"/>
            <p:cNvSpPr/>
            <p:nvPr/>
          </p:nvSpPr>
          <p:spPr>
            <a:xfrm>
              <a:off x="476250" y="204687"/>
              <a:ext cx="285600" cy="646200"/>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66" name="Google Shape;166;g8eb0522a82_0_21"/>
          <p:cNvGrpSpPr/>
          <p:nvPr/>
        </p:nvGrpSpPr>
        <p:grpSpPr>
          <a:xfrm>
            <a:off x="804281" y="204686"/>
            <a:ext cx="571349" cy="646200"/>
            <a:chOff x="190501" y="204687"/>
            <a:chExt cx="571349" cy="646200"/>
          </a:xfrm>
        </p:grpSpPr>
        <p:sp>
          <p:nvSpPr>
            <p:cNvPr id="167" name="Google Shape;167;g8eb0522a82_0_21"/>
            <p:cNvSpPr/>
            <p:nvPr/>
          </p:nvSpPr>
          <p:spPr>
            <a:xfrm>
              <a:off x="190501" y="204687"/>
              <a:ext cx="285600" cy="646200"/>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8" name="Google Shape;168;g8eb0522a82_0_21"/>
            <p:cNvSpPr/>
            <p:nvPr/>
          </p:nvSpPr>
          <p:spPr>
            <a:xfrm>
              <a:off x="476250" y="204687"/>
              <a:ext cx="285600" cy="646200"/>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pic>
        <p:nvPicPr>
          <p:cNvPr id="169" name="Google Shape;169;g8eb0522a82_0_21"/>
          <p:cNvPicPr preferRelativeResize="0"/>
          <p:nvPr/>
        </p:nvPicPr>
        <p:blipFill>
          <a:blip r:embed="rId3">
            <a:alphaModFix/>
          </a:blip>
          <a:stretch>
            <a:fillRect/>
          </a:stretch>
        </p:blipFill>
        <p:spPr>
          <a:xfrm>
            <a:off x="657225" y="1522511"/>
            <a:ext cx="10877550" cy="28860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g8eb0522a82_0_38"/>
          <p:cNvSpPr/>
          <p:nvPr/>
        </p:nvSpPr>
        <p:spPr>
          <a:xfrm>
            <a:off x="0" y="0"/>
            <a:ext cx="6096000" cy="456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5" name="Google Shape;175;g8eb0522a82_0_38"/>
          <p:cNvSpPr txBox="1"/>
          <p:nvPr/>
        </p:nvSpPr>
        <p:spPr>
          <a:xfrm>
            <a:off x="1907033" y="204686"/>
            <a:ext cx="4188900" cy="6462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SzPts val="1100"/>
              <a:buNone/>
            </a:pPr>
            <a:r>
              <a:rPr lang="en-US" sz="3600" b="1">
                <a:solidFill>
                  <a:srgbClr val="404040"/>
                </a:solidFill>
              </a:rPr>
              <a:t>코인 세탁방</a:t>
            </a:r>
            <a:endParaRPr sz="3600" b="1">
              <a:solidFill>
                <a:srgbClr val="404040"/>
              </a:solidFill>
            </a:endParaRPr>
          </a:p>
          <a:p>
            <a:pPr marL="0" marR="0" lvl="0" indent="0" algn="r" rtl="0">
              <a:spcBef>
                <a:spcPts val="0"/>
              </a:spcBef>
              <a:spcAft>
                <a:spcPts val="0"/>
              </a:spcAft>
              <a:buNone/>
            </a:pPr>
            <a:endParaRPr sz="3600" b="1">
              <a:solidFill>
                <a:srgbClr val="3F3F3F"/>
              </a:solidFill>
              <a:latin typeface="Century Gothic"/>
              <a:ea typeface="Century Gothic"/>
              <a:cs typeface="Century Gothic"/>
              <a:sym typeface="Century Gothic"/>
            </a:endParaRPr>
          </a:p>
        </p:txBody>
      </p:sp>
      <p:cxnSp>
        <p:nvCxnSpPr>
          <p:cNvPr id="176" name="Google Shape;176;g8eb0522a82_0_38"/>
          <p:cNvCxnSpPr/>
          <p:nvPr/>
        </p:nvCxnSpPr>
        <p:spPr>
          <a:xfrm>
            <a:off x="0" y="1009986"/>
            <a:ext cx="12192000" cy="0"/>
          </a:xfrm>
          <a:prstGeom prst="straightConnector1">
            <a:avLst/>
          </a:prstGeom>
          <a:noFill/>
          <a:ln w="9525" cap="flat" cmpd="sng">
            <a:solidFill>
              <a:srgbClr val="F2F2F2"/>
            </a:solidFill>
            <a:prstDash val="solid"/>
            <a:miter lim="800000"/>
            <a:headEnd type="none" w="sm" len="sm"/>
            <a:tailEnd type="none" w="sm" len="sm"/>
          </a:ln>
        </p:spPr>
      </p:cxnSp>
      <p:grpSp>
        <p:nvGrpSpPr>
          <p:cNvPr id="177" name="Google Shape;177;g8eb0522a82_0_38"/>
          <p:cNvGrpSpPr/>
          <p:nvPr/>
        </p:nvGrpSpPr>
        <p:grpSpPr>
          <a:xfrm>
            <a:off x="190501" y="204687"/>
            <a:ext cx="571349" cy="646200"/>
            <a:chOff x="190501" y="204687"/>
            <a:chExt cx="571349" cy="646200"/>
          </a:xfrm>
        </p:grpSpPr>
        <p:sp>
          <p:nvSpPr>
            <p:cNvPr id="178" name="Google Shape;178;g8eb0522a82_0_38"/>
            <p:cNvSpPr/>
            <p:nvPr/>
          </p:nvSpPr>
          <p:spPr>
            <a:xfrm>
              <a:off x="190501" y="204687"/>
              <a:ext cx="285600" cy="646200"/>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9" name="Google Shape;179;g8eb0522a82_0_38"/>
            <p:cNvSpPr/>
            <p:nvPr/>
          </p:nvSpPr>
          <p:spPr>
            <a:xfrm>
              <a:off x="476250" y="204687"/>
              <a:ext cx="285600" cy="646200"/>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80" name="Google Shape;180;g8eb0522a82_0_38"/>
          <p:cNvGrpSpPr/>
          <p:nvPr/>
        </p:nvGrpSpPr>
        <p:grpSpPr>
          <a:xfrm>
            <a:off x="804281" y="204686"/>
            <a:ext cx="571349" cy="646200"/>
            <a:chOff x="190501" y="204687"/>
            <a:chExt cx="571349" cy="646200"/>
          </a:xfrm>
        </p:grpSpPr>
        <p:sp>
          <p:nvSpPr>
            <p:cNvPr id="181" name="Google Shape;181;g8eb0522a82_0_38"/>
            <p:cNvSpPr/>
            <p:nvPr/>
          </p:nvSpPr>
          <p:spPr>
            <a:xfrm>
              <a:off x="190501" y="204687"/>
              <a:ext cx="285600" cy="646200"/>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82" name="Google Shape;182;g8eb0522a82_0_38"/>
            <p:cNvSpPr/>
            <p:nvPr/>
          </p:nvSpPr>
          <p:spPr>
            <a:xfrm>
              <a:off x="476250" y="204687"/>
              <a:ext cx="285600" cy="646200"/>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pic>
        <p:nvPicPr>
          <p:cNvPr id="183" name="Google Shape;183;g8eb0522a82_0_38"/>
          <p:cNvPicPr preferRelativeResize="0"/>
          <p:nvPr/>
        </p:nvPicPr>
        <p:blipFill>
          <a:blip r:embed="rId3">
            <a:alphaModFix/>
          </a:blip>
          <a:stretch>
            <a:fillRect/>
          </a:stretch>
        </p:blipFill>
        <p:spPr>
          <a:xfrm>
            <a:off x="2267725" y="850886"/>
            <a:ext cx="8458200" cy="55816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188" name="Google Shape;188;p6"/>
          <p:cNvPicPr preferRelativeResize="0"/>
          <p:nvPr/>
        </p:nvPicPr>
        <p:blipFill rotWithShape="1">
          <a:blip r:embed="rId3">
            <a:alphaModFix/>
          </a:blip>
          <a:srcRect t="12047" b="12046"/>
          <a:stretch/>
        </p:blipFill>
        <p:spPr>
          <a:xfrm>
            <a:off x="0" y="0"/>
            <a:ext cx="12192000" cy="6858000"/>
          </a:xfrm>
          <a:prstGeom prst="rect">
            <a:avLst/>
          </a:prstGeom>
          <a:noFill/>
          <a:ln>
            <a:noFill/>
          </a:ln>
        </p:spPr>
      </p:pic>
      <p:grpSp>
        <p:nvGrpSpPr>
          <p:cNvPr id="189" name="Google Shape;189;p6"/>
          <p:cNvGrpSpPr/>
          <p:nvPr/>
        </p:nvGrpSpPr>
        <p:grpSpPr>
          <a:xfrm>
            <a:off x="0" y="0"/>
            <a:ext cx="8496300" cy="6858000"/>
            <a:chOff x="0" y="0"/>
            <a:chExt cx="8496300" cy="6858000"/>
          </a:xfrm>
        </p:grpSpPr>
        <p:sp>
          <p:nvSpPr>
            <p:cNvPr id="190" name="Google Shape;190;p6"/>
            <p:cNvSpPr/>
            <p:nvPr/>
          </p:nvSpPr>
          <p:spPr>
            <a:xfrm rot="5400000">
              <a:off x="819150" y="-819150"/>
              <a:ext cx="6858000" cy="8496300"/>
            </a:xfrm>
            <a:prstGeom prst="rtTriangle">
              <a:avLst/>
            </a:prstGeom>
            <a:solidFill>
              <a:srgbClr val="262626">
                <a:alpha val="6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1" name="Google Shape;191;p6"/>
            <p:cNvSpPr txBox="1"/>
            <p:nvPr/>
          </p:nvSpPr>
          <p:spPr>
            <a:xfrm>
              <a:off x="400050" y="1028700"/>
              <a:ext cx="2247731" cy="101566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6000" b="1">
                  <a:solidFill>
                    <a:schemeClr val="lt1"/>
                  </a:solidFill>
                  <a:latin typeface="Century Gothic"/>
                  <a:ea typeface="Century Gothic"/>
                  <a:cs typeface="Century Gothic"/>
                  <a:sym typeface="Century Gothic"/>
                </a:rPr>
                <a:t>Part 2</a:t>
              </a:r>
              <a:endParaRPr sz="6000" b="1">
                <a:solidFill>
                  <a:schemeClr val="lt1"/>
                </a:solidFill>
                <a:latin typeface="Century Gothic"/>
                <a:ea typeface="Century Gothic"/>
                <a:cs typeface="Century Gothic"/>
                <a:sym typeface="Century Gothic"/>
              </a:endParaRPr>
            </a:p>
          </p:txBody>
        </p:sp>
        <p:sp>
          <p:nvSpPr>
            <p:cNvPr id="192" name="Google Shape;192;p6"/>
            <p:cNvSpPr txBox="1"/>
            <p:nvPr/>
          </p:nvSpPr>
          <p:spPr>
            <a:xfrm>
              <a:off x="400050" y="2044363"/>
              <a:ext cx="3911648"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a:solidFill>
                    <a:schemeClr val="lt1"/>
                  </a:solidFill>
                  <a:latin typeface="Century Gothic"/>
                  <a:ea typeface="Century Gothic"/>
                  <a:cs typeface="Century Gothic"/>
                  <a:sym typeface="Century Gothic"/>
                </a:rPr>
                <a:t>분석목적</a:t>
              </a:r>
              <a:endParaRPr sz="4000">
                <a:solidFill>
                  <a:schemeClr val="lt1"/>
                </a:solidFill>
                <a:latin typeface="Century Gothic"/>
                <a:ea typeface="Century Gothic"/>
                <a:cs typeface="Century Gothic"/>
                <a:sym typeface="Century Gothic"/>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7"/>
          <p:cNvSpPr/>
          <p:nvPr/>
        </p:nvSpPr>
        <p:spPr>
          <a:xfrm>
            <a:off x="0" y="0"/>
            <a:ext cx="6096000" cy="4571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8" name="Google Shape;198;p7"/>
          <p:cNvSpPr txBox="1"/>
          <p:nvPr/>
        </p:nvSpPr>
        <p:spPr>
          <a:xfrm>
            <a:off x="1907033" y="204686"/>
            <a:ext cx="4188967" cy="646331"/>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3600" b="1">
                <a:solidFill>
                  <a:srgbClr val="3F3F3F"/>
                </a:solidFill>
                <a:latin typeface="Century Gothic"/>
                <a:ea typeface="Century Gothic"/>
                <a:cs typeface="Century Gothic"/>
                <a:sym typeface="Century Gothic"/>
              </a:rPr>
              <a:t>Insert Title Here</a:t>
            </a:r>
            <a:endParaRPr sz="3600" b="1">
              <a:solidFill>
                <a:srgbClr val="3F3F3F"/>
              </a:solidFill>
              <a:latin typeface="Century Gothic"/>
              <a:ea typeface="Century Gothic"/>
              <a:cs typeface="Century Gothic"/>
              <a:sym typeface="Century Gothic"/>
            </a:endParaRPr>
          </a:p>
        </p:txBody>
      </p:sp>
      <p:cxnSp>
        <p:nvCxnSpPr>
          <p:cNvPr id="199" name="Google Shape;199;p7"/>
          <p:cNvCxnSpPr/>
          <p:nvPr/>
        </p:nvCxnSpPr>
        <p:spPr>
          <a:xfrm>
            <a:off x="0" y="1009986"/>
            <a:ext cx="12192000" cy="0"/>
          </a:xfrm>
          <a:prstGeom prst="straightConnector1">
            <a:avLst/>
          </a:prstGeom>
          <a:noFill/>
          <a:ln w="9525" cap="flat" cmpd="sng">
            <a:solidFill>
              <a:srgbClr val="F2F2F2"/>
            </a:solidFill>
            <a:prstDash val="solid"/>
            <a:miter lim="800000"/>
            <a:headEnd type="none" w="sm" len="sm"/>
            <a:tailEnd type="none" w="sm" len="sm"/>
          </a:ln>
        </p:spPr>
      </p:cxnSp>
      <p:grpSp>
        <p:nvGrpSpPr>
          <p:cNvPr id="200" name="Google Shape;200;p7"/>
          <p:cNvGrpSpPr/>
          <p:nvPr/>
        </p:nvGrpSpPr>
        <p:grpSpPr>
          <a:xfrm>
            <a:off x="190501" y="204687"/>
            <a:ext cx="571498" cy="646331"/>
            <a:chOff x="190501" y="204687"/>
            <a:chExt cx="571498" cy="646331"/>
          </a:xfrm>
        </p:grpSpPr>
        <p:sp>
          <p:nvSpPr>
            <p:cNvPr id="201" name="Google Shape;201;p7"/>
            <p:cNvSpPr/>
            <p:nvPr/>
          </p:nvSpPr>
          <p:spPr>
            <a:xfrm>
              <a:off x="190501" y="204687"/>
              <a:ext cx="285749" cy="646331"/>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02" name="Google Shape;202;p7"/>
            <p:cNvSpPr/>
            <p:nvPr/>
          </p:nvSpPr>
          <p:spPr>
            <a:xfrm>
              <a:off x="476250" y="204687"/>
              <a:ext cx="285749" cy="646331"/>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03" name="Google Shape;203;p7"/>
          <p:cNvGrpSpPr/>
          <p:nvPr/>
        </p:nvGrpSpPr>
        <p:grpSpPr>
          <a:xfrm>
            <a:off x="804281" y="204686"/>
            <a:ext cx="571498" cy="646331"/>
            <a:chOff x="190501" y="204687"/>
            <a:chExt cx="571498" cy="646331"/>
          </a:xfrm>
        </p:grpSpPr>
        <p:sp>
          <p:nvSpPr>
            <p:cNvPr id="204" name="Google Shape;204;p7"/>
            <p:cNvSpPr/>
            <p:nvPr/>
          </p:nvSpPr>
          <p:spPr>
            <a:xfrm>
              <a:off x="190501" y="204687"/>
              <a:ext cx="285749" cy="646331"/>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05" name="Google Shape;205;p7"/>
            <p:cNvSpPr/>
            <p:nvPr/>
          </p:nvSpPr>
          <p:spPr>
            <a:xfrm>
              <a:off x="476250" y="204687"/>
              <a:ext cx="285749" cy="646331"/>
            </a:xfrm>
            <a:prstGeom prst="chevron">
              <a:avLst>
                <a:gd name="adj" fmla="val 70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grpSp>
      <p:sp>
        <p:nvSpPr>
          <p:cNvPr id="206" name="Google Shape;206;p7"/>
          <p:cNvSpPr/>
          <p:nvPr/>
        </p:nvSpPr>
        <p:spPr>
          <a:xfrm>
            <a:off x="1907033" y="1296537"/>
            <a:ext cx="2251701" cy="5199797"/>
          </a:xfrm>
          <a:custGeom>
            <a:avLst/>
            <a:gdLst/>
            <a:ahLst/>
            <a:cxnLst/>
            <a:rect l="l" t="t" r="r" b="b"/>
            <a:pathLst>
              <a:path w="2251701" h="5199797" extrusionOk="0">
                <a:moveTo>
                  <a:pt x="0" y="225170"/>
                </a:moveTo>
                <a:cubicBezTo>
                  <a:pt x="0" y="100812"/>
                  <a:pt x="100812" y="0"/>
                  <a:pt x="225170" y="0"/>
                </a:cubicBezTo>
                <a:lnTo>
                  <a:pt x="2026531" y="0"/>
                </a:lnTo>
                <a:cubicBezTo>
                  <a:pt x="2150889" y="0"/>
                  <a:pt x="2251701" y="100812"/>
                  <a:pt x="2251701" y="225170"/>
                </a:cubicBezTo>
                <a:lnTo>
                  <a:pt x="2251701" y="4974627"/>
                </a:lnTo>
                <a:cubicBezTo>
                  <a:pt x="2251701" y="5098985"/>
                  <a:pt x="2150889" y="5199797"/>
                  <a:pt x="2026531" y="5199797"/>
                </a:cubicBezTo>
                <a:lnTo>
                  <a:pt x="225170" y="5199797"/>
                </a:lnTo>
                <a:cubicBezTo>
                  <a:pt x="100812" y="5199797"/>
                  <a:pt x="0" y="5098985"/>
                  <a:pt x="0" y="4974627"/>
                </a:cubicBezTo>
                <a:lnTo>
                  <a:pt x="0" y="225170"/>
                </a:lnTo>
                <a:close/>
              </a:path>
            </a:pathLst>
          </a:custGeom>
          <a:solidFill>
            <a:srgbClr val="F2F2F2"/>
          </a:solidFill>
          <a:ln>
            <a:noFill/>
          </a:ln>
        </p:spPr>
        <p:txBody>
          <a:bodyPr spcFirstLastPara="1" wrap="square" lIns="213350" tIns="2293275" rIns="213350" bIns="1253300" anchor="ctr" anchorCtr="0">
            <a:noAutofit/>
          </a:bodyPr>
          <a:lstStyle/>
          <a:p>
            <a:pPr marL="0" marR="0" lvl="0" indent="0" algn="ctr" rtl="0">
              <a:lnSpc>
                <a:spcPct val="90000"/>
              </a:lnSpc>
              <a:spcBef>
                <a:spcPts val="0"/>
              </a:spcBef>
              <a:spcAft>
                <a:spcPts val="0"/>
              </a:spcAft>
              <a:buNone/>
            </a:pPr>
            <a:endParaRPr sz="3000">
              <a:solidFill>
                <a:schemeClr val="lt1"/>
              </a:solidFill>
              <a:latin typeface="Calibri"/>
              <a:ea typeface="Calibri"/>
              <a:cs typeface="Calibri"/>
              <a:sym typeface="Calibri"/>
            </a:endParaRPr>
          </a:p>
        </p:txBody>
      </p:sp>
      <p:sp>
        <p:nvSpPr>
          <p:cNvPr id="207" name="Google Shape;207;p7"/>
          <p:cNvSpPr/>
          <p:nvPr/>
        </p:nvSpPr>
        <p:spPr>
          <a:xfrm>
            <a:off x="2167117" y="1608524"/>
            <a:ext cx="1731532" cy="1731532"/>
          </a:xfrm>
          <a:prstGeom prst="ellipse">
            <a:avLst/>
          </a:prstGeom>
          <a:solidFill>
            <a:srgbClr val="D8D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7"/>
          <p:cNvSpPr/>
          <p:nvPr/>
        </p:nvSpPr>
        <p:spPr>
          <a:xfrm>
            <a:off x="4226285" y="1296537"/>
            <a:ext cx="2251701" cy="5199797"/>
          </a:xfrm>
          <a:custGeom>
            <a:avLst/>
            <a:gdLst/>
            <a:ahLst/>
            <a:cxnLst/>
            <a:rect l="l" t="t" r="r" b="b"/>
            <a:pathLst>
              <a:path w="2251701" h="5199797" extrusionOk="0">
                <a:moveTo>
                  <a:pt x="0" y="225170"/>
                </a:moveTo>
                <a:cubicBezTo>
                  <a:pt x="0" y="100812"/>
                  <a:pt x="100812" y="0"/>
                  <a:pt x="225170" y="0"/>
                </a:cubicBezTo>
                <a:lnTo>
                  <a:pt x="2026531" y="0"/>
                </a:lnTo>
                <a:cubicBezTo>
                  <a:pt x="2150889" y="0"/>
                  <a:pt x="2251701" y="100812"/>
                  <a:pt x="2251701" y="225170"/>
                </a:cubicBezTo>
                <a:lnTo>
                  <a:pt x="2251701" y="4974627"/>
                </a:lnTo>
                <a:cubicBezTo>
                  <a:pt x="2251701" y="5098985"/>
                  <a:pt x="2150889" y="5199797"/>
                  <a:pt x="2026531" y="5199797"/>
                </a:cubicBezTo>
                <a:lnTo>
                  <a:pt x="225170" y="5199797"/>
                </a:lnTo>
                <a:cubicBezTo>
                  <a:pt x="100812" y="5199797"/>
                  <a:pt x="0" y="5098985"/>
                  <a:pt x="0" y="4974627"/>
                </a:cubicBezTo>
                <a:lnTo>
                  <a:pt x="0" y="225170"/>
                </a:lnTo>
                <a:close/>
              </a:path>
            </a:pathLst>
          </a:custGeom>
          <a:solidFill>
            <a:srgbClr val="F2F2F2"/>
          </a:solidFill>
          <a:ln>
            <a:noFill/>
          </a:ln>
        </p:spPr>
        <p:txBody>
          <a:bodyPr spcFirstLastPara="1" wrap="square" lIns="213350" tIns="2293275" rIns="213350" bIns="1253300" anchor="ctr" anchorCtr="0">
            <a:noAutofit/>
          </a:bodyPr>
          <a:lstStyle/>
          <a:p>
            <a:pPr marL="0" marR="0" lvl="0" indent="0" algn="ctr" rtl="0">
              <a:lnSpc>
                <a:spcPct val="90000"/>
              </a:lnSpc>
              <a:spcBef>
                <a:spcPts val="0"/>
              </a:spcBef>
              <a:spcAft>
                <a:spcPts val="0"/>
              </a:spcAft>
              <a:buNone/>
            </a:pPr>
            <a:endParaRPr sz="3000">
              <a:solidFill>
                <a:schemeClr val="lt1"/>
              </a:solidFill>
              <a:latin typeface="Calibri"/>
              <a:ea typeface="Calibri"/>
              <a:cs typeface="Calibri"/>
              <a:sym typeface="Calibri"/>
            </a:endParaRPr>
          </a:p>
        </p:txBody>
      </p:sp>
      <p:sp>
        <p:nvSpPr>
          <p:cNvPr id="209" name="Google Shape;209;p7"/>
          <p:cNvSpPr/>
          <p:nvPr/>
        </p:nvSpPr>
        <p:spPr>
          <a:xfrm>
            <a:off x="4486370" y="1608524"/>
            <a:ext cx="1731532" cy="1731532"/>
          </a:xfrm>
          <a:prstGeom prst="ellipse">
            <a:avLst/>
          </a:prstGeom>
          <a:solidFill>
            <a:srgbClr val="D8D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7"/>
          <p:cNvSpPr/>
          <p:nvPr/>
        </p:nvSpPr>
        <p:spPr>
          <a:xfrm>
            <a:off x="6545538" y="1296537"/>
            <a:ext cx="2251701" cy="5199797"/>
          </a:xfrm>
          <a:custGeom>
            <a:avLst/>
            <a:gdLst/>
            <a:ahLst/>
            <a:cxnLst/>
            <a:rect l="l" t="t" r="r" b="b"/>
            <a:pathLst>
              <a:path w="2251701" h="5199797" extrusionOk="0">
                <a:moveTo>
                  <a:pt x="0" y="225170"/>
                </a:moveTo>
                <a:cubicBezTo>
                  <a:pt x="0" y="100812"/>
                  <a:pt x="100812" y="0"/>
                  <a:pt x="225170" y="0"/>
                </a:cubicBezTo>
                <a:lnTo>
                  <a:pt x="2026531" y="0"/>
                </a:lnTo>
                <a:cubicBezTo>
                  <a:pt x="2150889" y="0"/>
                  <a:pt x="2251701" y="100812"/>
                  <a:pt x="2251701" y="225170"/>
                </a:cubicBezTo>
                <a:lnTo>
                  <a:pt x="2251701" y="4974627"/>
                </a:lnTo>
                <a:cubicBezTo>
                  <a:pt x="2251701" y="5098985"/>
                  <a:pt x="2150889" y="5199797"/>
                  <a:pt x="2026531" y="5199797"/>
                </a:cubicBezTo>
                <a:lnTo>
                  <a:pt x="225170" y="5199797"/>
                </a:lnTo>
                <a:cubicBezTo>
                  <a:pt x="100812" y="5199797"/>
                  <a:pt x="0" y="5098985"/>
                  <a:pt x="0" y="4974627"/>
                </a:cubicBezTo>
                <a:lnTo>
                  <a:pt x="0" y="225170"/>
                </a:lnTo>
                <a:close/>
              </a:path>
            </a:pathLst>
          </a:custGeom>
          <a:solidFill>
            <a:srgbClr val="F2F2F2"/>
          </a:solidFill>
          <a:ln>
            <a:noFill/>
          </a:ln>
        </p:spPr>
        <p:txBody>
          <a:bodyPr spcFirstLastPara="1" wrap="square" lIns="213350" tIns="2293275" rIns="213350" bIns="1253300" anchor="ctr" anchorCtr="0">
            <a:noAutofit/>
          </a:bodyPr>
          <a:lstStyle/>
          <a:p>
            <a:pPr marL="0" marR="0" lvl="0" indent="0" algn="ctr" rtl="0">
              <a:lnSpc>
                <a:spcPct val="90000"/>
              </a:lnSpc>
              <a:spcBef>
                <a:spcPts val="0"/>
              </a:spcBef>
              <a:spcAft>
                <a:spcPts val="0"/>
              </a:spcAft>
              <a:buNone/>
            </a:pPr>
            <a:endParaRPr sz="3000">
              <a:solidFill>
                <a:schemeClr val="lt1"/>
              </a:solidFill>
              <a:latin typeface="Calibri"/>
              <a:ea typeface="Calibri"/>
              <a:cs typeface="Calibri"/>
              <a:sym typeface="Calibri"/>
            </a:endParaRPr>
          </a:p>
        </p:txBody>
      </p:sp>
      <p:sp>
        <p:nvSpPr>
          <p:cNvPr id="211" name="Google Shape;211;p7"/>
          <p:cNvSpPr/>
          <p:nvPr/>
        </p:nvSpPr>
        <p:spPr>
          <a:xfrm>
            <a:off x="6805622" y="1608524"/>
            <a:ext cx="1731532" cy="1731532"/>
          </a:xfrm>
          <a:prstGeom prst="ellipse">
            <a:avLst/>
          </a:prstGeom>
          <a:solidFill>
            <a:srgbClr val="D8D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7"/>
          <p:cNvSpPr/>
          <p:nvPr/>
        </p:nvSpPr>
        <p:spPr>
          <a:xfrm>
            <a:off x="8864790" y="1296537"/>
            <a:ext cx="2251701" cy="5199797"/>
          </a:xfrm>
          <a:custGeom>
            <a:avLst/>
            <a:gdLst/>
            <a:ahLst/>
            <a:cxnLst/>
            <a:rect l="l" t="t" r="r" b="b"/>
            <a:pathLst>
              <a:path w="2251701" h="5199797" extrusionOk="0">
                <a:moveTo>
                  <a:pt x="0" y="225170"/>
                </a:moveTo>
                <a:cubicBezTo>
                  <a:pt x="0" y="100812"/>
                  <a:pt x="100812" y="0"/>
                  <a:pt x="225170" y="0"/>
                </a:cubicBezTo>
                <a:lnTo>
                  <a:pt x="2026531" y="0"/>
                </a:lnTo>
                <a:cubicBezTo>
                  <a:pt x="2150889" y="0"/>
                  <a:pt x="2251701" y="100812"/>
                  <a:pt x="2251701" y="225170"/>
                </a:cubicBezTo>
                <a:lnTo>
                  <a:pt x="2251701" y="4974627"/>
                </a:lnTo>
                <a:cubicBezTo>
                  <a:pt x="2251701" y="5098985"/>
                  <a:pt x="2150889" y="5199797"/>
                  <a:pt x="2026531" y="5199797"/>
                </a:cubicBezTo>
                <a:lnTo>
                  <a:pt x="225170" y="5199797"/>
                </a:lnTo>
                <a:cubicBezTo>
                  <a:pt x="100812" y="5199797"/>
                  <a:pt x="0" y="5098985"/>
                  <a:pt x="0" y="4974627"/>
                </a:cubicBezTo>
                <a:lnTo>
                  <a:pt x="0" y="225170"/>
                </a:lnTo>
                <a:close/>
              </a:path>
            </a:pathLst>
          </a:custGeom>
          <a:solidFill>
            <a:srgbClr val="F2F2F2"/>
          </a:solidFill>
          <a:ln>
            <a:noFill/>
          </a:ln>
        </p:spPr>
        <p:txBody>
          <a:bodyPr spcFirstLastPara="1" wrap="square" lIns="462275" tIns="2542175" rIns="462275" bIns="1502225" anchor="ctr" anchorCtr="0">
            <a:noAutofit/>
          </a:bodyPr>
          <a:lstStyle/>
          <a:p>
            <a:pPr marL="0" marR="0" lvl="0" indent="0" algn="ctr" rtl="0">
              <a:lnSpc>
                <a:spcPct val="90000"/>
              </a:lnSpc>
              <a:spcBef>
                <a:spcPts val="0"/>
              </a:spcBef>
              <a:spcAft>
                <a:spcPts val="0"/>
              </a:spcAft>
              <a:buNone/>
            </a:pPr>
            <a:endParaRPr sz="6500">
              <a:solidFill>
                <a:schemeClr val="lt1"/>
              </a:solidFill>
              <a:latin typeface="Calibri"/>
              <a:ea typeface="Calibri"/>
              <a:cs typeface="Calibri"/>
              <a:sym typeface="Calibri"/>
            </a:endParaRPr>
          </a:p>
        </p:txBody>
      </p:sp>
      <p:sp>
        <p:nvSpPr>
          <p:cNvPr id="213" name="Google Shape;213;p7"/>
          <p:cNvSpPr/>
          <p:nvPr/>
        </p:nvSpPr>
        <p:spPr>
          <a:xfrm>
            <a:off x="9124874" y="1608524"/>
            <a:ext cx="1731532" cy="1731532"/>
          </a:xfrm>
          <a:prstGeom prst="ellipse">
            <a:avLst/>
          </a:prstGeom>
          <a:solidFill>
            <a:srgbClr val="D8D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7"/>
          <p:cNvSpPr/>
          <p:nvPr/>
        </p:nvSpPr>
        <p:spPr>
          <a:xfrm>
            <a:off x="2273435" y="3506436"/>
            <a:ext cx="8476800" cy="780000"/>
          </a:xfrm>
          <a:prstGeom prst="leftRightArrow">
            <a:avLst>
              <a:gd name="adj1" fmla="val 50000"/>
              <a:gd name="adj2" fmla="val 50000"/>
            </a:avLst>
          </a:prstGeom>
          <a:solidFill>
            <a:srgbClr val="D8D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7"/>
          <p:cNvSpPr txBox="1"/>
          <p:nvPr/>
        </p:nvSpPr>
        <p:spPr>
          <a:xfrm>
            <a:off x="2273426" y="1946550"/>
            <a:ext cx="1476300" cy="1015800"/>
          </a:xfrm>
          <a:prstGeom prst="rect">
            <a:avLst/>
          </a:prstGeom>
          <a:noFill/>
          <a:ln>
            <a:noFill/>
          </a:ln>
        </p:spPr>
        <p:txBody>
          <a:bodyPr spcFirstLastPara="1" wrap="square" lIns="91425" tIns="45700" rIns="91425" bIns="45700" anchor="t" anchorCtr="0">
            <a:spAutoFit/>
          </a:bodyPr>
          <a:lstStyle/>
          <a:p>
            <a:pPr marL="0" lvl="0" indent="0" algn="ctr" rtl="0">
              <a:lnSpc>
                <a:spcPct val="115000"/>
              </a:lnSpc>
              <a:spcBef>
                <a:spcPts val="0"/>
              </a:spcBef>
              <a:spcAft>
                <a:spcPts val="0"/>
              </a:spcAft>
              <a:buClr>
                <a:schemeClr val="dk1"/>
              </a:buClr>
              <a:buSzPts val="1100"/>
              <a:buFont typeface="Arial"/>
              <a:buNone/>
            </a:pPr>
            <a:r>
              <a:rPr lang="en-US" sz="2400" b="1">
                <a:solidFill>
                  <a:srgbClr val="404040"/>
                </a:solidFill>
                <a:latin typeface="Century Gothic"/>
                <a:ea typeface="Century Gothic"/>
                <a:cs typeface="Century Gothic"/>
                <a:sym typeface="Century Gothic"/>
              </a:rPr>
              <a:t>1</a:t>
            </a:r>
            <a:r>
              <a:rPr lang="en-US" sz="2400" b="1">
                <a:solidFill>
                  <a:srgbClr val="404040"/>
                </a:solidFill>
              </a:rPr>
              <a:t>인 가구 증가</a:t>
            </a:r>
            <a:endParaRPr sz="2400" b="1">
              <a:solidFill>
                <a:srgbClr val="404040"/>
              </a:solidFill>
            </a:endParaRPr>
          </a:p>
          <a:p>
            <a:pPr marL="0" marR="0" lvl="0" indent="0" algn="ctr" rtl="0">
              <a:spcBef>
                <a:spcPts val="0"/>
              </a:spcBef>
              <a:spcAft>
                <a:spcPts val="0"/>
              </a:spcAft>
              <a:buNone/>
            </a:pPr>
            <a:endParaRPr sz="6000" b="1">
              <a:solidFill>
                <a:srgbClr val="3F3F3F"/>
              </a:solidFill>
              <a:latin typeface="Century Gothic"/>
              <a:ea typeface="Century Gothic"/>
              <a:cs typeface="Century Gothic"/>
              <a:sym typeface="Century Gothic"/>
            </a:endParaRPr>
          </a:p>
        </p:txBody>
      </p:sp>
      <p:sp>
        <p:nvSpPr>
          <p:cNvPr id="216" name="Google Shape;216;p7"/>
          <p:cNvSpPr txBox="1"/>
          <p:nvPr/>
        </p:nvSpPr>
        <p:spPr>
          <a:xfrm>
            <a:off x="4700601" y="1946550"/>
            <a:ext cx="1476300" cy="1015800"/>
          </a:xfrm>
          <a:prstGeom prst="rect">
            <a:avLst/>
          </a:prstGeom>
          <a:noFill/>
          <a:ln>
            <a:noFill/>
          </a:ln>
        </p:spPr>
        <p:txBody>
          <a:bodyPr spcFirstLastPara="1" wrap="square" lIns="91425" tIns="45700" rIns="91425" bIns="45700" anchor="t" anchorCtr="0">
            <a:spAutoFit/>
          </a:bodyPr>
          <a:lstStyle/>
          <a:p>
            <a:pPr marL="0" lvl="0" indent="0" algn="ctr" rtl="0">
              <a:lnSpc>
                <a:spcPct val="115000"/>
              </a:lnSpc>
              <a:spcBef>
                <a:spcPts val="0"/>
              </a:spcBef>
              <a:spcAft>
                <a:spcPts val="0"/>
              </a:spcAft>
              <a:buClr>
                <a:schemeClr val="dk1"/>
              </a:buClr>
              <a:buSzPts val="1100"/>
              <a:buFont typeface="Arial"/>
              <a:buNone/>
            </a:pPr>
            <a:r>
              <a:rPr lang="en-US" sz="2400" b="1">
                <a:solidFill>
                  <a:srgbClr val="404040"/>
                </a:solidFill>
              </a:rPr>
              <a:t>건조공간</a:t>
            </a:r>
            <a:endParaRPr sz="2400" b="1">
              <a:solidFill>
                <a:srgbClr val="404040"/>
              </a:solidFill>
              <a:latin typeface="Century Gothic"/>
              <a:ea typeface="Century Gothic"/>
              <a:cs typeface="Century Gothic"/>
              <a:sym typeface="Century Gothic"/>
            </a:endParaRPr>
          </a:p>
          <a:p>
            <a:pPr marL="0" lvl="0" indent="0" algn="ctr" rtl="0">
              <a:lnSpc>
                <a:spcPct val="115000"/>
              </a:lnSpc>
              <a:spcBef>
                <a:spcPts val="0"/>
              </a:spcBef>
              <a:spcAft>
                <a:spcPts val="0"/>
              </a:spcAft>
              <a:buClr>
                <a:schemeClr val="dk1"/>
              </a:buClr>
              <a:buSzPts val="1100"/>
              <a:buFont typeface="Arial"/>
              <a:buNone/>
            </a:pPr>
            <a:r>
              <a:rPr lang="en-US" sz="2400" b="1">
                <a:solidFill>
                  <a:srgbClr val="404040"/>
                </a:solidFill>
              </a:rPr>
              <a:t>시간</a:t>
            </a:r>
            <a:endParaRPr sz="2400" b="1">
              <a:solidFill>
                <a:srgbClr val="404040"/>
              </a:solidFill>
            </a:endParaRPr>
          </a:p>
          <a:p>
            <a:pPr marL="0" marR="0" lvl="0" indent="0" algn="ctr" rtl="0">
              <a:spcBef>
                <a:spcPts val="0"/>
              </a:spcBef>
              <a:spcAft>
                <a:spcPts val="0"/>
              </a:spcAft>
              <a:buNone/>
            </a:pPr>
            <a:endParaRPr sz="6000" b="1">
              <a:solidFill>
                <a:srgbClr val="3F3F3F"/>
              </a:solidFill>
              <a:latin typeface="Century Gothic"/>
              <a:ea typeface="Century Gothic"/>
              <a:cs typeface="Century Gothic"/>
              <a:sym typeface="Century Gothic"/>
            </a:endParaRPr>
          </a:p>
        </p:txBody>
      </p:sp>
      <p:sp>
        <p:nvSpPr>
          <p:cNvPr id="217" name="Google Shape;217;p7"/>
          <p:cNvSpPr txBox="1"/>
          <p:nvPr/>
        </p:nvSpPr>
        <p:spPr>
          <a:xfrm>
            <a:off x="7016926" y="1946550"/>
            <a:ext cx="1349400" cy="1015800"/>
          </a:xfrm>
          <a:prstGeom prst="rect">
            <a:avLst/>
          </a:prstGeom>
          <a:noFill/>
          <a:ln>
            <a:noFill/>
          </a:ln>
        </p:spPr>
        <p:txBody>
          <a:bodyPr spcFirstLastPara="1" wrap="square" lIns="91425" tIns="45700" rIns="91425" bIns="45700" anchor="t" anchorCtr="0">
            <a:spAutoFit/>
          </a:bodyPr>
          <a:lstStyle/>
          <a:p>
            <a:pPr marL="0" lvl="0" indent="0" algn="ctr" rtl="0">
              <a:lnSpc>
                <a:spcPct val="115000"/>
              </a:lnSpc>
              <a:spcBef>
                <a:spcPts val="0"/>
              </a:spcBef>
              <a:spcAft>
                <a:spcPts val="0"/>
              </a:spcAft>
              <a:buClr>
                <a:schemeClr val="dk1"/>
              </a:buClr>
              <a:buSzPts val="1100"/>
              <a:buFont typeface="Arial"/>
              <a:buNone/>
            </a:pPr>
            <a:r>
              <a:rPr lang="en-US" sz="2400" b="1">
                <a:solidFill>
                  <a:srgbClr val="404040"/>
                </a:solidFill>
              </a:rPr>
              <a:t>부가</a:t>
            </a:r>
            <a:endParaRPr sz="2400" b="1">
              <a:solidFill>
                <a:srgbClr val="404040"/>
              </a:solidFill>
            </a:endParaRPr>
          </a:p>
          <a:p>
            <a:pPr marL="0" lvl="0" indent="0" algn="ctr" rtl="0">
              <a:lnSpc>
                <a:spcPct val="115000"/>
              </a:lnSpc>
              <a:spcBef>
                <a:spcPts val="0"/>
              </a:spcBef>
              <a:spcAft>
                <a:spcPts val="0"/>
              </a:spcAft>
              <a:buClr>
                <a:schemeClr val="dk1"/>
              </a:buClr>
              <a:buSzPts val="1100"/>
              <a:buFont typeface="Arial"/>
              <a:buNone/>
            </a:pPr>
            <a:r>
              <a:rPr lang="en-US" sz="2400" b="1">
                <a:solidFill>
                  <a:srgbClr val="404040"/>
                </a:solidFill>
              </a:rPr>
              <a:t>서비스</a:t>
            </a:r>
            <a:endParaRPr sz="2400" b="1">
              <a:solidFill>
                <a:srgbClr val="404040"/>
              </a:solidFill>
            </a:endParaRPr>
          </a:p>
          <a:p>
            <a:pPr marL="0" marR="0" lvl="0" indent="0" algn="ctr" rtl="0">
              <a:spcBef>
                <a:spcPts val="0"/>
              </a:spcBef>
              <a:spcAft>
                <a:spcPts val="0"/>
              </a:spcAft>
              <a:buNone/>
            </a:pPr>
            <a:endParaRPr sz="6000" b="1">
              <a:solidFill>
                <a:srgbClr val="3F3F3F"/>
              </a:solidFill>
              <a:latin typeface="Century Gothic"/>
              <a:ea typeface="Century Gothic"/>
              <a:cs typeface="Century Gothic"/>
              <a:sym typeface="Century Gothic"/>
            </a:endParaRPr>
          </a:p>
        </p:txBody>
      </p:sp>
      <p:sp>
        <p:nvSpPr>
          <p:cNvPr id="218" name="Google Shape;218;p7"/>
          <p:cNvSpPr txBox="1"/>
          <p:nvPr/>
        </p:nvSpPr>
        <p:spPr>
          <a:xfrm>
            <a:off x="9315938" y="1946550"/>
            <a:ext cx="1349400" cy="1015800"/>
          </a:xfrm>
          <a:prstGeom prst="rect">
            <a:avLst/>
          </a:prstGeom>
          <a:noFill/>
          <a:ln>
            <a:noFill/>
          </a:ln>
        </p:spPr>
        <p:txBody>
          <a:bodyPr spcFirstLastPara="1" wrap="square" lIns="91425" tIns="45700" rIns="91425" bIns="45700" anchor="t" anchorCtr="0">
            <a:spAutoFit/>
          </a:bodyPr>
          <a:lstStyle/>
          <a:p>
            <a:pPr marL="0" lvl="0" indent="0" algn="ctr" rtl="0">
              <a:lnSpc>
                <a:spcPct val="115000"/>
              </a:lnSpc>
              <a:spcBef>
                <a:spcPts val="0"/>
              </a:spcBef>
              <a:spcAft>
                <a:spcPts val="0"/>
              </a:spcAft>
              <a:buClr>
                <a:schemeClr val="dk1"/>
              </a:buClr>
              <a:buSzPts val="1100"/>
              <a:buFont typeface="Arial"/>
              <a:buNone/>
            </a:pPr>
            <a:r>
              <a:rPr lang="en-US" sz="2400" b="1">
                <a:solidFill>
                  <a:srgbClr val="404040"/>
                </a:solidFill>
              </a:rPr>
              <a:t>창업</a:t>
            </a:r>
            <a:endParaRPr sz="2400" b="1">
              <a:solidFill>
                <a:srgbClr val="404040"/>
              </a:solidFill>
            </a:endParaRPr>
          </a:p>
          <a:p>
            <a:pPr marL="0" lvl="0" indent="0" algn="ctr" rtl="0">
              <a:lnSpc>
                <a:spcPct val="115000"/>
              </a:lnSpc>
              <a:spcBef>
                <a:spcPts val="0"/>
              </a:spcBef>
              <a:spcAft>
                <a:spcPts val="0"/>
              </a:spcAft>
              <a:buClr>
                <a:schemeClr val="dk1"/>
              </a:buClr>
              <a:buSzPts val="1100"/>
              <a:buFont typeface="Arial"/>
              <a:buNone/>
            </a:pPr>
            <a:r>
              <a:rPr lang="en-US" sz="2400" b="1">
                <a:solidFill>
                  <a:srgbClr val="404040"/>
                </a:solidFill>
              </a:rPr>
              <a:t>아이템</a:t>
            </a:r>
            <a:endParaRPr sz="2400" b="1">
              <a:solidFill>
                <a:srgbClr val="404040"/>
              </a:solidFill>
            </a:endParaRPr>
          </a:p>
          <a:p>
            <a:pPr marL="0" marR="0" lvl="0" indent="0" algn="ctr" rtl="0">
              <a:spcBef>
                <a:spcPts val="0"/>
              </a:spcBef>
              <a:spcAft>
                <a:spcPts val="0"/>
              </a:spcAft>
              <a:buNone/>
            </a:pPr>
            <a:endParaRPr sz="6000" b="1">
              <a:solidFill>
                <a:srgbClr val="3F3F3F"/>
              </a:solidFill>
              <a:latin typeface="Century Gothic"/>
              <a:ea typeface="Century Gothic"/>
              <a:cs typeface="Century Gothic"/>
              <a:sym typeface="Century Gothic"/>
            </a:endParaRPr>
          </a:p>
        </p:txBody>
      </p:sp>
      <p:sp>
        <p:nvSpPr>
          <p:cNvPr id="219" name="Google Shape;219;p7"/>
          <p:cNvSpPr txBox="1"/>
          <p:nvPr/>
        </p:nvSpPr>
        <p:spPr>
          <a:xfrm>
            <a:off x="2315875" y="4830500"/>
            <a:ext cx="8391900" cy="1393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1800">
                <a:solidFill>
                  <a:schemeClr val="dk1"/>
                </a:solidFill>
              </a:rPr>
              <a:t>1인 가구 증가 및 라이프 스타일 변화에 따라, 무인 세탁소에 대한 인식 변화 및 관심이 높아짐에 따라 입지 분석을 통하여 접근성이 높고, 사업성이 높은 운영 방안에 대한 방향성을 제시하는 것을 목표로 한다.</a:t>
            </a:r>
            <a:endParaRPr sz="1800">
              <a:solidFill>
                <a:schemeClr val="dk1"/>
              </a:solidFill>
            </a:endParaRPr>
          </a:p>
        </p:txBody>
      </p:sp>
    </p:spTree>
  </p:cSld>
  <p:clrMapOvr>
    <a:masterClrMapping/>
  </p:clrMapOvr>
</p:sld>
</file>

<file path=ppt/theme/theme1.xml><?xml version="1.0" encoding="utf-8"?>
<a:theme xmlns:a="http://schemas.openxmlformats.org/drawingml/2006/main" name="Office テーマ">
  <a:themeElements>
    <a:clrScheme name="ユーザー定義 3">
      <a:dk1>
        <a:srgbClr val="000000"/>
      </a:dk1>
      <a:lt1>
        <a:srgbClr val="FFFFFF"/>
      </a:lt1>
      <a:dk2>
        <a:srgbClr val="2E75B5"/>
      </a:dk2>
      <a:lt2>
        <a:srgbClr val="E7E6E6"/>
      </a:lt2>
      <a:accent1>
        <a:srgbClr val="FEC800"/>
      </a:accent1>
      <a:accent2>
        <a:srgbClr val="E7AB63"/>
      </a:accent2>
      <a:accent3>
        <a:srgbClr val="3A3838"/>
      </a:accent3>
      <a:accent4>
        <a:srgbClr val="757070"/>
      </a:accent4>
      <a:accent5>
        <a:srgbClr val="FFE78F"/>
      </a:accent5>
      <a:accent6>
        <a:srgbClr val="FFF4CB"/>
      </a:accent6>
      <a:hlink>
        <a:srgbClr val="3A1500"/>
      </a:hlink>
      <a:folHlink>
        <a:srgbClr val="3A15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842</Words>
  <Application>Microsoft Office PowerPoint</Application>
  <PresentationFormat>와이드스크린</PresentationFormat>
  <Paragraphs>100</Paragraphs>
  <Slides>23</Slides>
  <Notes>22</Notes>
  <HiddenSlides>0</HiddenSlides>
  <MMClips>0</MMClips>
  <ScaleCrop>false</ScaleCrop>
  <HeadingPairs>
    <vt:vector size="6" baseType="variant">
      <vt:variant>
        <vt:lpstr>사용한 글꼴</vt:lpstr>
      </vt:variant>
      <vt:variant>
        <vt:i4>4</vt:i4>
      </vt:variant>
      <vt:variant>
        <vt:lpstr>테마</vt:lpstr>
      </vt:variant>
      <vt:variant>
        <vt:i4>1</vt:i4>
      </vt:variant>
      <vt:variant>
        <vt:lpstr>슬라이드 제목</vt:lpstr>
      </vt:variant>
      <vt:variant>
        <vt:i4>23</vt:i4>
      </vt:variant>
    </vt:vector>
  </HeadingPairs>
  <TitlesOfParts>
    <vt:vector size="28" baseType="lpstr">
      <vt:lpstr>Arial</vt:lpstr>
      <vt:lpstr>Century Gothic</vt:lpstr>
      <vt:lpstr>Calibri</vt:lpstr>
      <vt:lpstr>나눔바른고딕 옛한글</vt:lpstr>
      <vt:lpstr>Office テーマ</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Saebyeol Yu</dc:creator>
  <cp:lastModifiedBy>Windows User</cp:lastModifiedBy>
  <cp:revision>3</cp:revision>
  <dcterms:created xsi:type="dcterms:W3CDTF">2018-08-02T00:16:13Z</dcterms:created>
  <dcterms:modified xsi:type="dcterms:W3CDTF">2020-07-31T01:38:00Z</dcterms:modified>
</cp:coreProperties>
</file>